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21" r:id="rId1"/>
  </p:sldMasterIdLst>
  <p:notesMasterIdLst>
    <p:notesMasterId r:id="rId29"/>
  </p:notesMasterIdLst>
  <p:sldIdLst>
    <p:sldId id="256" r:id="rId2"/>
    <p:sldId id="260" r:id="rId3"/>
    <p:sldId id="261" r:id="rId4"/>
    <p:sldId id="283" r:id="rId5"/>
    <p:sldId id="259" r:id="rId6"/>
    <p:sldId id="262" r:id="rId7"/>
    <p:sldId id="263" r:id="rId8"/>
    <p:sldId id="264" r:id="rId9"/>
    <p:sldId id="265" r:id="rId10"/>
    <p:sldId id="266" r:id="rId11"/>
    <p:sldId id="284" r:id="rId12"/>
    <p:sldId id="267" r:id="rId13"/>
    <p:sldId id="268" r:id="rId14"/>
    <p:sldId id="275" r:id="rId15"/>
    <p:sldId id="270" r:id="rId16"/>
    <p:sldId id="271" r:id="rId17"/>
    <p:sldId id="272" r:id="rId18"/>
    <p:sldId id="285" r:id="rId19"/>
    <p:sldId id="277" r:id="rId20"/>
    <p:sldId id="278" r:id="rId21"/>
    <p:sldId id="273" r:id="rId22"/>
    <p:sldId id="269" r:id="rId23"/>
    <p:sldId id="279" r:id="rId24"/>
    <p:sldId id="282" r:id="rId25"/>
    <p:sldId id="280" r:id="rId26"/>
    <p:sldId id="281" r:id="rId27"/>
    <p:sldId id="286" r:id="rId2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oe McClure" initials="JM" lastIdx="1" clrIdx="0">
    <p:extLst>
      <p:ext uri="{19B8F6BF-5375-455C-9EA6-DF929625EA0E}">
        <p15:presenceInfo xmlns:p15="http://schemas.microsoft.com/office/powerpoint/2012/main" userId="Joe McClure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AAEBC"/>
    <a:srgbClr val="FF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86" autoAdjust="0"/>
    <p:restoredTop sz="94660"/>
  </p:normalViewPr>
  <p:slideViewPr>
    <p:cSldViewPr snapToGrid="0">
      <p:cViewPr varScale="1">
        <p:scale>
          <a:sx n="83" d="100"/>
          <a:sy n="83" d="100"/>
        </p:scale>
        <p:origin x="120" y="4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commentAuthors" Target="commentAuthor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27395D7-5785-4760-820E-6EBC9F72F58D}" type="doc">
      <dgm:prSet loTypeId="urn:microsoft.com/office/officeart/2005/8/layout/target1" loCatId="relationship" qsTypeId="urn:microsoft.com/office/officeart/2005/8/quickstyle/simple1" qsCatId="simple" csTypeId="urn:microsoft.com/office/officeart/2005/8/colors/accent1_2" csCatId="accent1" phldr="1"/>
      <dgm:spPr/>
    </dgm:pt>
    <dgm:pt modelId="{F543F250-28B8-414E-BC97-B46DF4F66E62}">
      <dgm:prSet phldrT="[Text]"/>
      <dgm:spPr/>
      <dgm:t>
        <a:bodyPr/>
        <a:lstStyle/>
        <a:p>
          <a:r>
            <a:rPr lang="en-US" dirty="0">
              <a:noFill/>
            </a:rPr>
            <a:t>a</a:t>
          </a:r>
        </a:p>
      </dgm:t>
    </dgm:pt>
    <dgm:pt modelId="{B6D9D386-5059-42A8-AEC7-AB7FF18FF5A5}" type="parTrans" cxnId="{71571623-174D-4639-8773-D1008EC286B6}">
      <dgm:prSet/>
      <dgm:spPr/>
      <dgm:t>
        <a:bodyPr/>
        <a:lstStyle/>
        <a:p>
          <a:endParaRPr lang="en-US"/>
        </a:p>
      </dgm:t>
    </dgm:pt>
    <dgm:pt modelId="{F5F5D3D6-2515-4620-9DA6-7FCEA94F4636}" type="sibTrans" cxnId="{71571623-174D-4639-8773-D1008EC286B6}">
      <dgm:prSet/>
      <dgm:spPr/>
      <dgm:t>
        <a:bodyPr/>
        <a:lstStyle/>
        <a:p>
          <a:endParaRPr lang="en-US"/>
        </a:p>
      </dgm:t>
    </dgm:pt>
    <dgm:pt modelId="{8DA02C3C-B0E6-41F7-A092-14658369EE2B}">
      <dgm:prSet phldrT="[Text]"/>
      <dgm:spPr/>
      <dgm:t>
        <a:bodyPr/>
        <a:lstStyle/>
        <a:p>
          <a:r>
            <a:rPr lang="en-US" dirty="0">
              <a:noFill/>
            </a:rPr>
            <a:t>a</a:t>
          </a:r>
        </a:p>
      </dgm:t>
    </dgm:pt>
    <dgm:pt modelId="{958B3414-F19F-4C20-8AD1-FFFE01CEB24E}" type="parTrans" cxnId="{A8FC0BE4-3A24-46BD-8E98-F4644ECC226F}">
      <dgm:prSet/>
      <dgm:spPr/>
      <dgm:t>
        <a:bodyPr/>
        <a:lstStyle/>
        <a:p>
          <a:endParaRPr lang="en-US"/>
        </a:p>
      </dgm:t>
    </dgm:pt>
    <dgm:pt modelId="{5942AA44-34B6-456B-9759-434F7A47B85B}" type="sibTrans" cxnId="{A8FC0BE4-3A24-46BD-8E98-F4644ECC226F}">
      <dgm:prSet/>
      <dgm:spPr/>
      <dgm:t>
        <a:bodyPr/>
        <a:lstStyle/>
        <a:p>
          <a:endParaRPr lang="en-US"/>
        </a:p>
      </dgm:t>
    </dgm:pt>
    <dgm:pt modelId="{63194942-8FC1-4EA8-9323-DF8C776E6F6E}">
      <dgm:prSet phldrT="[Text]"/>
      <dgm:spPr/>
      <dgm:t>
        <a:bodyPr/>
        <a:lstStyle/>
        <a:p>
          <a:r>
            <a:rPr lang="en-US" dirty="0">
              <a:noFill/>
            </a:rPr>
            <a:t>a</a:t>
          </a:r>
        </a:p>
      </dgm:t>
    </dgm:pt>
    <dgm:pt modelId="{411E0C3B-47E2-45D7-9DB2-B3A9BD1D89E0}" type="sibTrans" cxnId="{423C9FF6-2064-4C9B-AA1B-E7ED9751F550}">
      <dgm:prSet/>
      <dgm:spPr/>
      <dgm:t>
        <a:bodyPr/>
        <a:lstStyle/>
        <a:p>
          <a:endParaRPr lang="en-US"/>
        </a:p>
      </dgm:t>
    </dgm:pt>
    <dgm:pt modelId="{6E19665B-EDC1-4CC6-BC9F-44DA629BCA33}" type="parTrans" cxnId="{423C9FF6-2064-4C9B-AA1B-E7ED9751F550}">
      <dgm:prSet/>
      <dgm:spPr/>
      <dgm:t>
        <a:bodyPr/>
        <a:lstStyle/>
        <a:p>
          <a:endParaRPr lang="en-US"/>
        </a:p>
      </dgm:t>
    </dgm:pt>
    <dgm:pt modelId="{9CB61EFE-5985-40CD-92C8-616AD7233ADF}" type="pres">
      <dgm:prSet presAssocID="{427395D7-5785-4760-820E-6EBC9F72F58D}" presName="composite" presStyleCnt="0">
        <dgm:presLayoutVars>
          <dgm:chMax val="5"/>
          <dgm:dir/>
          <dgm:resizeHandles val="exact"/>
        </dgm:presLayoutVars>
      </dgm:prSet>
      <dgm:spPr/>
    </dgm:pt>
    <dgm:pt modelId="{A5057D30-F1BC-4E0F-9FCC-040C89F67A9A}" type="pres">
      <dgm:prSet presAssocID="{63194942-8FC1-4EA8-9323-DF8C776E6F6E}" presName="circle1" presStyleLbl="lnNode1" presStyleIdx="0" presStyleCnt="3" custScaleX="40476" custScaleY="40476" custLinFactX="316747" custLinFactY="826" custLinFactNeighborX="400000" custLinFactNeighborY="100000"/>
      <dgm:spPr>
        <a:solidFill>
          <a:srgbClr val="FFCC99"/>
        </a:solidFill>
        <a:ln>
          <a:noFill/>
        </a:ln>
      </dgm:spPr>
    </dgm:pt>
    <dgm:pt modelId="{61E6A677-9CF5-4135-BA51-793047AD4644}" type="pres">
      <dgm:prSet presAssocID="{63194942-8FC1-4EA8-9323-DF8C776E6F6E}" presName="text1" presStyleLbl="revTx" presStyleIdx="0" presStyleCnt="3" custLinFactNeighborX="7143">
        <dgm:presLayoutVars>
          <dgm:bulletEnabled val="1"/>
        </dgm:presLayoutVars>
      </dgm:prSet>
      <dgm:spPr/>
    </dgm:pt>
    <dgm:pt modelId="{83012FFA-8E6D-4C84-A08F-E92E42E1E4B8}" type="pres">
      <dgm:prSet presAssocID="{63194942-8FC1-4EA8-9323-DF8C776E6F6E}" presName="line1" presStyleLbl="callout" presStyleIdx="0" presStyleCnt="6"/>
      <dgm:spPr>
        <a:ln>
          <a:noFill/>
        </a:ln>
      </dgm:spPr>
    </dgm:pt>
    <dgm:pt modelId="{1858BB04-3060-4042-A67E-B921136E32CA}" type="pres">
      <dgm:prSet presAssocID="{63194942-8FC1-4EA8-9323-DF8C776E6F6E}" presName="d1" presStyleLbl="callout" presStyleIdx="1" presStyleCnt="6"/>
      <dgm:spPr>
        <a:ln>
          <a:noFill/>
        </a:ln>
      </dgm:spPr>
    </dgm:pt>
    <dgm:pt modelId="{82440D06-2903-4C9D-AF09-C64F56874B04}" type="pres">
      <dgm:prSet presAssocID="{F543F250-28B8-414E-BC97-B46DF4F66E62}" presName="circle2" presStyleLbl="lnNode1" presStyleIdx="1" presStyleCnt="3" custScaleX="40476" custScaleY="40476" custLinFactX="100000" custLinFactNeighborX="127027" custLinFactNeighborY="31679"/>
      <dgm:spPr>
        <a:solidFill>
          <a:schemeClr val="accent5">
            <a:lumMod val="75000"/>
          </a:schemeClr>
        </a:solidFill>
        <a:ln>
          <a:noFill/>
        </a:ln>
      </dgm:spPr>
    </dgm:pt>
    <dgm:pt modelId="{58166D39-F0A7-48BA-AE26-627B63FB6B07}" type="pres">
      <dgm:prSet presAssocID="{F543F250-28B8-414E-BC97-B46DF4F66E62}" presName="text2" presStyleLbl="revTx" presStyleIdx="1" presStyleCnt="3" custLinFactNeighborX="7143">
        <dgm:presLayoutVars>
          <dgm:bulletEnabled val="1"/>
        </dgm:presLayoutVars>
      </dgm:prSet>
      <dgm:spPr/>
    </dgm:pt>
    <dgm:pt modelId="{3EAF4648-1232-4B37-B971-FF66FC7C5A9F}" type="pres">
      <dgm:prSet presAssocID="{F543F250-28B8-414E-BC97-B46DF4F66E62}" presName="line2" presStyleLbl="callout" presStyleIdx="2" presStyleCnt="6"/>
      <dgm:spPr>
        <a:ln>
          <a:noFill/>
        </a:ln>
      </dgm:spPr>
    </dgm:pt>
    <dgm:pt modelId="{3AB131BE-005D-48C8-BA52-74D79F50E78D}" type="pres">
      <dgm:prSet presAssocID="{F543F250-28B8-414E-BC97-B46DF4F66E62}" presName="d2" presStyleLbl="callout" presStyleIdx="3" presStyleCnt="6"/>
      <dgm:spPr>
        <a:ln>
          <a:noFill/>
        </a:ln>
      </dgm:spPr>
    </dgm:pt>
    <dgm:pt modelId="{B12643E4-A069-48D2-976B-D0861793CB8A}" type="pres">
      <dgm:prSet presAssocID="{8DA02C3C-B0E6-41F7-A092-14658369EE2B}" presName="circle3" presStyleLbl="lnNode1" presStyleIdx="2" presStyleCnt="3" custScaleX="40476" custScaleY="40476" custLinFactX="41666" custLinFactNeighborX="100000" custLinFactNeighborY="24036"/>
      <dgm:spPr>
        <a:solidFill>
          <a:srgbClr val="6AAEBC"/>
        </a:solidFill>
      </dgm:spPr>
    </dgm:pt>
    <dgm:pt modelId="{1ACA1411-3702-43AA-845E-264E250773CA}" type="pres">
      <dgm:prSet presAssocID="{8DA02C3C-B0E6-41F7-A092-14658369EE2B}" presName="text3" presStyleLbl="revTx" presStyleIdx="2" presStyleCnt="3">
        <dgm:presLayoutVars>
          <dgm:bulletEnabled val="1"/>
        </dgm:presLayoutVars>
      </dgm:prSet>
      <dgm:spPr/>
    </dgm:pt>
    <dgm:pt modelId="{E0166FEA-894B-4ACC-B548-3FF6F039D5B2}" type="pres">
      <dgm:prSet presAssocID="{8DA02C3C-B0E6-41F7-A092-14658369EE2B}" presName="line3" presStyleLbl="callout" presStyleIdx="4" presStyleCnt="6"/>
      <dgm:spPr>
        <a:ln>
          <a:noFill/>
        </a:ln>
      </dgm:spPr>
    </dgm:pt>
    <dgm:pt modelId="{639FCF5D-D1C9-4340-8396-2E07A77F2D38}" type="pres">
      <dgm:prSet presAssocID="{8DA02C3C-B0E6-41F7-A092-14658369EE2B}" presName="d3" presStyleLbl="callout" presStyleIdx="5" presStyleCnt="6"/>
      <dgm:spPr>
        <a:ln>
          <a:noFill/>
        </a:ln>
      </dgm:spPr>
    </dgm:pt>
  </dgm:ptLst>
  <dgm:cxnLst>
    <dgm:cxn modelId="{629C9B16-CF48-466C-8059-148FD120D52F}" type="presOf" srcId="{63194942-8FC1-4EA8-9323-DF8C776E6F6E}" destId="{61E6A677-9CF5-4135-BA51-793047AD4644}" srcOrd="0" destOrd="0" presId="urn:microsoft.com/office/officeart/2005/8/layout/target1"/>
    <dgm:cxn modelId="{EB321B20-3D90-4737-B061-DC31FFB3D02C}" type="presOf" srcId="{427395D7-5785-4760-820E-6EBC9F72F58D}" destId="{9CB61EFE-5985-40CD-92C8-616AD7233ADF}" srcOrd="0" destOrd="0" presId="urn:microsoft.com/office/officeart/2005/8/layout/target1"/>
    <dgm:cxn modelId="{71571623-174D-4639-8773-D1008EC286B6}" srcId="{427395D7-5785-4760-820E-6EBC9F72F58D}" destId="{F543F250-28B8-414E-BC97-B46DF4F66E62}" srcOrd="1" destOrd="0" parTransId="{B6D9D386-5059-42A8-AEC7-AB7FF18FF5A5}" sibTransId="{F5F5D3D6-2515-4620-9DA6-7FCEA94F4636}"/>
    <dgm:cxn modelId="{0FF81D36-ACB3-448E-B15A-A6F5FC55059C}" type="presOf" srcId="{8DA02C3C-B0E6-41F7-A092-14658369EE2B}" destId="{1ACA1411-3702-43AA-845E-264E250773CA}" srcOrd="0" destOrd="0" presId="urn:microsoft.com/office/officeart/2005/8/layout/target1"/>
    <dgm:cxn modelId="{15A38563-D95E-4A66-9DFE-08F95B3634FB}" type="presOf" srcId="{F543F250-28B8-414E-BC97-B46DF4F66E62}" destId="{58166D39-F0A7-48BA-AE26-627B63FB6B07}" srcOrd="0" destOrd="0" presId="urn:microsoft.com/office/officeart/2005/8/layout/target1"/>
    <dgm:cxn modelId="{A8FC0BE4-3A24-46BD-8E98-F4644ECC226F}" srcId="{427395D7-5785-4760-820E-6EBC9F72F58D}" destId="{8DA02C3C-B0E6-41F7-A092-14658369EE2B}" srcOrd="2" destOrd="0" parTransId="{958B3414-F19F-4C20-8AD1-FFFE01CEB24E}" sibTransId="{5942AA44-34B6-456B-9759-434F7A47B85B}"/>
    <dgm:cxn modelId="{423C9FF6-2064-4C9B-AA1B-E7ED9751F550}" srcId="{427395D7-5785-4760-820E-6EBC9F72F58D}" destId="{63194942-8FC1-4EA8-9323-DF8C776E6F6E}" srcOrd="0" destOrd="0" parTransId="{6E19665B-EDC1-4CC6-BC9F-44DA629BCA33}" sibTransId="{411E0C3B-47E2-45D7-9DB2-B3A9BD1D89E0}"/>
    <dgm:cxn modelId="{01C279BF-2FEC-489C-BABA-5735E971EE3B}" type="presParOf" srcId="{9CB61EFE-5985-40CD-92C8-616AD7233ADF}" destId="{A5057D30-F1BC-4E0F-9FCC-040C89F67A9A}" srcOrd="0" destOrd="0" presId="urn:microsoft.com/office/officeart/2005/8/layout/target1"/>
    <dgm:cxn modelId="{C9D844DF-95BD-4B47-8CAC-7FFEAC304BC2}" type="presParOf" srcId="{9CB61EFE-5985-40CD-92C8-616AD7233ADF}" destId="{61E6A677-9CF5-4135-BA51-793047AD4644}" srcOrd="1" destOrd="0" presId="urn:microsoft.com/office/officeart/2005/8/layout/target1"/>
    <dgm:cxn modelId="{EDDBFB04-1445-4FDA-BD97-E4BF2A23283F}" type="presParOf" srcId="{9CB61EFE-5985-40CD-92C8-616AD7233ADF}" destId="{83012FFA-8E6D-4C84-A08F-E92E42E1E4B8}" srcOrd="2" destOrd="0" presId="urn:microsoft.com/office/officeart/2005/8/layout/target1"/>
    <dgm:cxn modelId="{0A1CB98A-6D6D-4990-B6BC-94B322EEEE88}" type="presParOf" srcId="{9CB61EFE-5985-40CD-92C8-616AD7233ADF}" destId="{1858BB04-3060-4042-A67E-B921136E32CA}" srcOrd="3" destOrd="0" presId="urn:microsoft.com/office/officeart/2005/8/layout/target1"/>
    <dgm:cxn modelId="{E829F8E0-D49B-4F88-AACB-ECD804CE95EE}" type="presParOf" srcId="{9CB61EFE-5985-40CD-92C8-616AD7233ADF}" destId="{82440D06-2903-4C9D-AF09-C64F56874B04}" srcOrd="4" destOrd="0" presId="urn:microsoft.com/office/officeart/2005/8/layout/target1"/>
    <dgm:cxn modelId="{68EB01F7-B7E3-4078-8035-F849F9043695}" type="presParOf" srcId="{9CB61EFE-5985-40CD-92C8-616AD7233ADF}" destId="{58166D39-F0A7-48BA-AE26-627B63FB6B07}" srcOrd="5" destOrd="0" presId="urn:microsoft.com/office/officeart/2005/8/layout/target1"/>
    <dgm:cxn modelId="{5427B39A-3515-4197-A4AA-45836D26F47E}" type="presParOf" srcId="{9CB61EFE-5985-40CD-92C8-616AD7233ADF}" destId="{3EAF4648-1232-4B37-B971-FF66FC7C5A9F}" srcOrd="6" destOrd="0" presId="urn:microsoft.com/office/officeart/2005/8/layout/target1"/>
    <dgm:cxn modelId="{D151272D-18E2-4D44-B795-DD80ABFB8C9A}" type="presParOf" srcId="{9CB61EFE-5985-40CD-92C8-616AD7233ADF}" destId="{3AB131BE-005D-48C8-BA52-74D79F50E78D}" srcOrd="7" destOrd="0" presId="urn:microsoft.com/office/officeart/2005/8/layout/target1"/>
    <dgm:cxn modelId="{883A7354-9884-44FC-99B3-DCCE2AA7BC81}" type="presParOf" srcId="{9CB61EFE-5985-40CD-92C8-616AD7233ADF}" destId="{B12643E4-A069-48D2-976B-D0861793CB8A}" srcOrd="8" destOrd="0" presId="urn:microsoft.com/office/officeart/2005/8/layout/target1"/>
    <dgm:cxn modelId="{8FD64A77-66B9-46CE-B2DF-902D73B4557E}" type="presParOf" srcId="{9CB61EFE-5985-40CD-92C8-616AD7233ADF}" destId="{1ACA1411-3702-43AA-845E-264E250773CA}" srcOrd="9" destOrd="0" presId="urn:microsoft.com/office/officeart/2005/8/layout/target1"/>
    <dgm:cxn modelId="{259B2601-F08C-4FDA-9ECF-34F423825C40}" type="presParOf" srcId="{9CB61EFE-5985-40CD-92C8-616AD7233ADF}" destId="{E0166FEA-894B-4ACC-B548-3FF6F039D5B2}" srcOrd="10" destOrd="0" presId="urn:microsoft.com/office/officeart/2005/8/layout/target1"/>
    <dgm:cxn modelId="{6D706268-0047-4C8A-B167-00280468B835}" type="presParOf" srcId="{9CB61EFE-5985-40CD-92C8-616AD7233ADF}" destId="{639FCF5D-D1C9-4340-8396-2E07A77F2D38}" srcOrd="11" destOrd="0" presId="urn:microsoft.com/office/officeart/2005/8/layout/targe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27395D7-5785-4760-820E-6EBC9F72F58D}" type="doc">
      <dgm:prSet loTypeId="urn:microsoft.com/office/officeart/2005/8/layout/target1" loCatId="relationship" qsTypeId="urn:microsoft.com/office/officeart/2005/8/quickstyle/simple1" qsCatId="simple" csTypeId="urn:microsoft.com/office/officeart/2005/8/colors/accent1_2" csCatId="accent1" phldr="1"/>
      <dgm:spPr/>
    </dgm:pt>
    <dgm:pt modelId="{F543F250-28B8-414E-BC97-B46DF4F66E62}">
      <dgm:prSet phldrT="[Text]"/>
      <dgm:spPr/>
      <dgm:t>
        <a:bodyPr/>
        <a:lstStyle/>
        <a:p>
          <a:r>
            <a:rPr lang="en-US" dirty="0">
              <a:noFill/>
            </a:rPr>
            <a:t>a</a:t>
          </a:r>
        </a:p>
      </dgm:t>
    </dgm:pt>
    <dgm:pt modelId="{B6D9D386-5059-42A8-AEC7-AB7FF18FF5A5}" type="parTrans" cxnId="{71571623-174D-4639-8773-D1008EC286B6}">
      <dgm:prSet/>
      <dgm:spPr/>
      <dgm:t>
        <a:bodyPr/>
        <a:lstStyle/>
        <a:p>
          <a:endParaRPr lang="en-US"/>
        </a:p>
      </dgm:t>
    </dgm:pt>
    <dgm:pt modelId="{F5F5D3D6-2515-4620-9DA6-7FCEA94F4636}" type="sibTrans" cxnId="{71571623-174D-4639-8773-D1008EC286B6}">
      <dgm:prSet/>
      <dgm:spPr/>
      <dgm:t>
        <a:bodyPr/>
        <a:lstStyle/>
        <a:p>
          <a:endParaRPr lang="en-US"/>
        </a:p>
      </dgm:t>
    </dgm:pt>
    <dgm:pt modelId="{8DA02C3C-B0E6-41F7-A092-14658369EE2B}">
      <dgm:prSet phldrT="[Text]"/>
      <dgm:spPr/>
      <dgm:t>
        <a:bodyPr/>
        <a:lstStyle/>
        <a:p>
          <a:r>
            <a:rPr lang="en-US" dirty="0">
              <a:noFill/>
            </a:rPr>
            <a:t>a</a:t>
          </a:r>
        </a:p>
      </dgm:t>
    </dgm:pt>
    <dgm:pt modelId="{958B3414-F19F-4C20-8AD1-FFFE01CEB24E}" type="parTrans" cxnId="{A8FC0BE4-3A24-46BD-8E98-F4644ECC226F}">
      <dgm:prSet/>
      <dgm:spPr/>
      <dgm:t>
        <a:bodyPr/>
        <a:lstStyle/>
        <a:p>
          <a:endParaRPr lang="en-US"/>
        </a:p>
      </dgm:t>
    </dgm:pt>
    <dgm:pt modelId="{5942AA44-34B6-456B-9759-434F7A47B85B}" type="sibTrans" cxnId="{A8FC0BE4-3A24-46BD-8E98-F4644ECC226F}">
      <dgm:prSet/>
      <dgm:spPr/>
      <dgm:t>
        <a:bodyPr/>
        <a:lstStyle/>
        <a:p>
          <a:endParaRPr lang="en-US"/>
        </a:p>
      </dgm:t>
    </dgm:pt>
    <dgm:pt modelId="{63194942-8FC1-4EA8-9323-DF8C776E6F6E}">
      <dgm:prSet phldrT="[Text]"/>
      <dgm:spPr/>
      <dgm:t>
        <a:bodyPr/>
        <a:lstStyle/>
        <a:p>
          <a:r>
            <a:rPr lang="en-US" dirty="0">
              <a:noFill/>
            </a:rPr>
            <a:t>a</a:t>
          </a:r>
        </a:p>
      </dgm:t>
    </dgm:pt>
    <dgm:pt modelId="{411E0C3B-47E2-45D7-9DB2-B3A9BD1D89E0}" type="sibTrans" cxnId="{423C9FF6-2064-4C9B-AA1B-E7ED9751F550}">
      <dgm:prSet/>
      <dgm:spPr/>
      <dgm:t>
        <a:bodyPr/>
        <a:lstStyle/>
        <a:p>
          <a:endParaRPr lang="en-US"/>
        </a:p>
      </dgm:t>
    </dgm:pt>
    <dgm:pt modelId="{6E19665B-EDC1-4CC6-BC9F-44DA629BCA33}" type="parTrans" cxnId="{423C9FF6-2064-4C9B-AA1B-E7ED9751F550}">
      <dgm:prSet/>
      <dgm:spPr/>
      <dgm:t>
        <a:bodyPr/>
        <a:lstStyle/>
        <a:p>
          <a:endParaRPr lang="en-US"/>
        </a:p>
      </dgm:t>
    </dgm:pt>
    <dgm:pt modelId="{9CB61EFE-5985-40CD-92C8-616AD7233ADF}" type="pres">
      <dgm:prSet presAssocID="{427395D7-5785-4760-820E-6EBC9F72F58D}" presName="composite" presStyleCnt="0">
        <dgm:presLayoutVars>
          <dgm:chMax val="5"/>
          <dgm:dir/>
          <dgm:resizeHandles val="exact"/>
        </dgm:presLayoutVars>
      </dgm:prSet>
      <dgm:spPr/>
    </dgm:pt>
    <dgm:pt modelId="{A5057D30-F1BC-4E0F-9FCC-040C89F67A9A}" type="pres">
      <dgm:prSet presAssocID="{63194942-8FC1-4EA8-9323-DF8C776E6F6E}" presName="circle1" presStyleLbl="lnNode1" presStyleIdx="0" presStyleCnt="3" custScaleX="40476" custScaleY="40476" custLinFactX="316747" custLinFactY="826" custLinFactNeighborX="400000" custLinFactNeighborY="100000"/>
      <dgm:spPr>
        <a:solidFill>
          <a:srgbClr val="FFCC99"/>
        </a:solidFill>
        <a:ln>
          <a:noFill/>
        </a:ln>
      </dgm:spPr>
    </dgm:pt>
    <dgm:pt modelId="{61E6A677-9CF5-4135-BA51-793047AD4644}" type="pres">
      <dgm:prSet presAssocID="{63194942-8FC1-4EA8-9323-DF8C776E6F6E}" presName="text1" presStyleLbl="revTx" presStyleIdx="0" presStyleCnt="3" custLinFactNeighborX="7143">
        <dgm:presLayoutVars>
          <dgm:bulletEnabled val="1"/>
        </dgm:presLayoutVars>
      </dgm:prSet>
      <dgm:spPr/>
    </dgm:pt>
    <dgm:pt modelId="{83012FFA-8E6D-4C84-A08F-E92E42E1E4B8}" type="pres">
      <dgm:prSet presAssocID="{63194942-8FC1-4EA8-9323-DF8C776E6F6E}" presName="line1" presStyleLbl="callout" presStyleIdx="0" presStyleCnt="6"/>
      <dgm:spPr>
        <a:ln>
          <a:noFill/>
        </a:ln>
      </dgm:spPr>
    </dgm:pt>
    <dgm:pt modelId="{1858BB04-3060-4042-A67E-B921136E32CA}" type="pres">
      <dgm:prSet presAssocID="{63194942-8FC1-4EA8-9323-DF8C776E6F6E}" presName="d1" presStyleLbl="callout" presStyleIdx="1" presStyleCnt="6"/>
      <dgm:spPr>
        <a:ln>
          <a:noFill/>
        </a:ln>
      </dgm:spPr>
    </dgm:pt>
    <dgm:pt modelId="{82440D06-2903-4C9D-AF09-C64F56874B04}" type="pres">
      <dgm:prSet presAssocID="{F543F250-28B8-414E-BC97-B46DF4F66E62}" presName="circle2" presStyleLbl="lnNode1" presStyleIdx="1" presStyleCnt="3" custScaleX="40476" custScaleY="40476" custLinFactX="100000" custLinFactNeighborX="127027" custLinFactNeighborY="31679"/>
      <dgm:spPr>
        <a:solidFill>
          <a:schemeClr val="accent5">
            <a:lumMod val="75000"/>
          </a:schemeClr>
        </a:solidFill>
        <a:ln>
          <a:noFill/>
        </a:ln>
      </dgm:spPr>
    </dgm:pt>
    <dgm:pt modelId="{58166D39-F0A7-48BA-AE26-627B63FB6B07}" type="pres">
      <dgm:prSet presAssocID="{F543F250-28B8-414E-BC97-B46DF4F66E62}" presName="text2" presStyleLbl="revTx" presStyleIdx="1" presStyleCnt="3" custLinFactNeighborX="7143">
        <dgm:presLayoutVars>
          <dgm:bulletEnabled val="1"/>
        </dgm:presLayoutVars>
      </dgm:prSet>
      <dgm:spPr/>
    </dgm:pt>
    <dgm:pt modelId="{3EAF4648-1232-4B37-B971-FF66FC7C5A9F}" type="pres">
      <dgm:prSet presAssocID="{F543F250-28B8-414E-BC97-B46DF4F66E62}" presName="line2" presStyleLbl="callout" presStyleIdx="2" presStyleCnt="6"/>
      <dgm:spPr>
        <a:ln>
          <a:noFill/>
        </a:ln>
      </dgm:spPr>
    </dgm:pt>
    <dgm:pt modelId="{3AB131BE-005D-48C8-BA52-74D79F50E78D}" type="pres">
      <dgm:prSet presAssocID="{F543F250-28B8-414E-BC97-B46DF4F66E62}" presName="d2" presStyleLbl="callout" presStyleIdx="3" presStyleCnt="6"/>
      <dgm:spPr>
        <a:ln>
          <a:noFill/>
        </a:ln>
      </dgm:spPr>
    </dgm:pt>
    <dgm:pt modelId="{B12643E4-A069-48D2-976B-D0861793CB8A}" type="pres">
      <dgm:prSet presAssocID="{8DA02C3C-B0E6-41F7-A092-14658369EE2B}" presName="circle3" presStyleLbl="lnNode1" presStyleIdx="2" presStyleCnt="3" custScaleX="40476" custScaleY="40476" custLinFactX="41666" custLinFactNeighborX="100000" custLinFactNeighborY="24036"/>
      <dgm:spPr>
        <a:solidFill>
          <a:srgbClr val="6AAEBC"/>
        </a:solidFill>
      </dgm:spPr>
    </dgm:pt>
    <dgm:pt modelId="{1ACA1411-3702-43AA-845E-264E250773CA}" type="pres">
      <dgm:prSet presAssocID="{8DA02C3C-B0E6-41F7-A092-14658369EE2B}" presName="text3" presStyleLbl="revTx" presStyleIdx="2" presStyleCnt="3">
        <dgm:presLayoutVars>
          <dgm:bulletEnabled val="1"/>
        </dgm:presLayoutVars>
      </dgm:prSet>
      <dgm:spPr/>
    </dgm:pt>
    <dgm:pt modelId="{E0166FEA-894B-4ACC-B548-3FF6F039D5B2}" type="pres">
      <dgm:prSet presAssocID="{8DA02C3C-B0E6-41F7-A092-14658369EE2B}" presName="line3" presStyleLbl="callout" presStyleIdx="4" presStyleCnt="6"/>
      <dgm:spPr>
        <a:ln>
          <a:noFill/>
        </a:ln>
      </dgm:spPr>
    </dgm:pt>
    <dgm:pt modelId="{639FCF5D-D1C9-4340-8396-2E07A77F2D38}" type="pres">
      <dgm:prSet presAssocID="{8DA02C3C-B0E6-41F7-A092-14658369EE2B}" presName="d3" presStyleLbl="callout" presStyleIdx="5" presStyleCnt="6"/>
      <dgm:spPr>
        <a:ln>
          <a:noFill/>
        </a:ln>
      </dgm:spPr>
    </dgm:pt>
  </dgm:ptLst>
  <dgm:cxnLst>
    <dgm:cxn modelId="{629C9B16-CF48-466C-8059-148FD120D52F}" type="presOf" srcId="{63194942-8FC1-4EA8-9323-DF8C776E6F6E}" destId="{61E6A677-9CF5-4135-BA51-793047AD4644}" srcOrd="0" destOrd="0" presId="urn:microsoft.com/office/officeart/2005/8/layout/target1"/>
    <dgm:cxn modelId="{EB321B20-3D90-4737-B061-DC31FFB3D02C}" type="presOf" srcId="{427395D7-5785-4760-820E-6EBC9F72F58D}" destId="{9CB61EFE-5985-40CD-92C8-616AD7233ADF}" srcOrd="0" destOrd="0" presId="urn:microsoft.com/office/officeart/2005/8/layout/target1"/>
    <dgm:cxn modelId="{71571623-174D-4639-8773-D1008EC286B6}" srcId="{427395D7-5785-4760-820E-6EBC9F72F58D}" destId="{F543F250-28B8-414E-BC97-B46DF4F66E62}" srcOrd="1" destOrd="0" parTransId="{B6D9D386-5059-42A8-AEC7-AB7FF18FF5A5}" sibTransId="{F5F5D3D6-2515-4620-9DA6-7FCEA94F4636}"/>
    <dgm:cxn modelId="{0FF81D36-ACB3-448E-B15A-A6F5FC55059C}" type="presOf" srcId="{8DA02C3C-B0E6-41F7-A092-14658369EE2B}" destId="{1ACA1411-3702-43AA-845E-264E250773CA}" srcOrd="0" destOrd="0" presId="urn:microsoft.com/office/officeart/2005/8/layout/target1"/>
    <dgm:cxn modelId="{15A38563-D95E-4A66-9DFE-08F95B3634FB}" type="presOf" srcId="{F543F250-28B8-414E-BC97-B46DF4F66E62}" destId="{58166D39-F0A7-48BA-AE26-627B63FB6B07}" srcOrd="0" destOrd="0" presId="urn:microsoft.com/office/officeart/2005/8/layout/target1"/>
    <dgm:cxn modelId="{A8FC0BE4-3A24-46BD-8E98-F4644ECC226F}" srcId="{427395D7-5785-4760-820E-6EBC9F72F58D}" destId="{8DA02C3C-B0E6-41F7-A092-14658369EE2B}" srcOrd="2" destOrd="0" parTransId="{958B3414-F19F-4C20-8AD1-FFFE01CEB24E}" sibTransId="{5942AA44-34B6-456B-9759-434F7A47B85B}"/>
    <dgm:cxn modelId="{423C9FF6-2064-4C9B-AA1B-E7ED9751F550}" srcId="{427395D7-5785-4760-820E-6EBC9F72F58D}" destId="{63194942-8FC1-4EA8-9323-DF8C776E6F6E}" srcOrd="0" destOrd="0" parTransId="{6E19665B-EDC1-4CC6-BC9F-44DA629BCA33}" sibTransId="{411E0C3B-47E2-45D7-9DB2-B3A9BD1D89E0}"/>
    <dgm:cxn modelId="{01C279BF-2FEC-489C-BABA-5735E971EE3B}" type="presParOf" srcId="{9CB61EFE-5985-40CD-92C8-616AD7233ADF}" destId="{A5057D30-F1BC-4E0F-9FCC-040C89F67A9A}" srcOrd="0" destOrd="0" presId="urn:microsoft.com/office/officeart/2005/8/layout/target1"/>
    <dgm:cxn modelId="{C9D844DF-95BD-4B47-8CAC-7FFEAC304BC2}" type="presParOf" srcId="{9CB61EFE-5985-40CD-92C8-616AD7233ADF}" destId="{61E6A677-9CF5-4135-BA51-793047AD4644}" srcOrd="1" destOrd="0" presId="urn:microsoft.com/office/officeart/2005/8/layout/target1"/>
    <dgm:cxn modelId="{EDDBFB04-1445-4FDA-BD97-E4BF2A23283F}" type="presParOf" srcId="{9CB61EFE-5985-40CD-92C8-616AD7233ADF}" destId="{83012FFA-8E6D-4C84-A08F-E92E42E1E4B8}" srcOrd="2" destOrd="0" presId="urn:microsoft.com/office/officeart/2005/8/layout/target1"/>
    <dgm:cxn modelId="{0A1CB98A-6D6D-4990-B6BC-94B322EEEE88}" type="presParOf" srcId="{9CB61EFE-5985-40CD-92C8-616AD7233ADF}" destId="{1858BB04-3060-4042-A67E-B921136E32CA}" srcOrd="3" destOrd="0" presId="urn:microsoft.com/office/officeart/2005/8/layout/target1"/>
    <dgm:cxn modelId="{E829F8E0-D49B-4F88-AACB-ECD804CE95EE}" type="presParOf" srcId="{9CB61EFE-5985-40CD-92C8-616AD7233ADF}" destId="{82440D06-2903-4C9D-AF09-C64F56874B04}" srcOrd="4" destOrd="0" presId="urn:microsoft.com/office/officeart/2005/8/layout/target1"/>
    <dgm:cxn modelId="{68EB01F7-B7E3-4078-8035-F849F9043695}" type="presParOf" srcId="{9CB61EFE-5985-40CD-92C8-616AD7233ADF}" destId="{58166D39-F0A7-48BA-AE26-627B63FB6B07}" srcOrd="5" destOrd="0" presId="urn:microsoft.com/office/officeart/2005/8/layout/target1"/>
    <dgm:cxn modelId="{5427B39A-3515-4197-A4AA-45836D26F47E}" type="presParOf" srcId="{9CB61EFE-5985-40CD-92C8-616AD7233ADF}" destId="{3EAF4648-1232-4B37-B971-FF66FC7C5A9F}" srcOrd="6" destOrd="0" presId="urn:microsoft.com/office/officeart/2005/8/layout/target1"/>
    <dgm:cxn modelId="{D151272D-18E2-4D44-B795-DD80ABFB8C9A}" type="presParOf" srcId="{9CB61EFE-5985-40CD-92C8-616AD7233ADF}" destId="{3AB131BE-005D-48C8-BA52-74D79F50E78D}" srcOrd="7" destOrd="0" presId="urn:microsoft.com/office/officeart/2005/8/layout/target1"/>
    <dgm:cxn modelId="{883A7354-9884-44FC-99B3-DCCE2AA7BC81}" type="presParOf" srcId="{9CB61EFE-5985-40CD-92C8-616AD7233ADF}" destId="{B12643E4-A069-48D2-976B-D0861793CB8A}" srcOrd="8" destOrd="0" presId="urn:microsoft.com/office/officeart/2005/8/layout/target1"/>
    <dgm:cxn modelId="{8FD64A77-66B9-46CE-B2DF-902D73B4557E}" type="presParOf" srcId="{9CB61EFE-5985-40CD-92C8-616AD7233ADF}" destId="{1ACA1411-3702-43AA-845E-264E250773CA}" srcOrd="9" destOrd="0" presId="urn:microsoft.com/office/officeart/2005/8/layout/target1"/>
    <dgm:cxn modelId="{259B2601-F08C-4FDA-9ECF-34F423825C40}" type="presParOf" srcId="{9CB61EFE-5985-40CD-92C8-616AD7233ADF}" destId="{E0166FEA-894B-4ACC-B548-3FF6F039D5B2}" srcOrd="10" destOrd="0" presId="urn:microsoft.com/office/officeart/2005/8/layout/target1"/>
    <dgm:cxn modelId="{6D706268-0047-4C8A-B167-00280468B835}" type="presParOf" srcId="{9CB61EFE-5985-40CD-92C8-616AD7233ADF}" destId="{639FCF5D-D1C9-4340-8396-2E07A77F2D38}" srcOrd="11" destOrd="0" presId="urn:microsoft.com/office/officeart/2005/8/layout/targe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27395D7-5785-4760-820E-6EBC9F72F58D}" type="doc">
      <dgm:prSet loTypeId="urn:microsoft.com/office/officeart/2005/8/layout/target1" loCatId="relationship" qsTypeId="urn:microsoft.com/office/officeart/2005/8/quickstyle/simple1" qsCatId="simple" csTypeId="urn:microsoft.com/office/officeart/2005/8/colors/accent1_2" csCatId="accent1" phldr="1"/>
      <dgm:spPr/>
    </dgm:pt>
    <dgm:pt modelId="{F543F250-28B8-414E-BC97-B46DF4F66E62}">
      <dgm:prSet phldrT="[Text]"/>
      <dgm:spPr/>
      <dgm:t>
        <a:bodyPr/>
        <a:lstStyle/>
        <a:p>
          <a:r>
            <a:rPr lang="en-US" dirty="0">
              <a:noFill/>
            </a:rPr>
            <a:t>a</a:t>
          </a:r>
        </a:p>
      </dgm:t>
    </dgm:pt>
    <dgm:pt modelId="{B6D9D386-5059-42A8-AEC7-AB7FF18FF5A5}" type="parTrans" cxnId="{71571623-174D-4639-8773-D1008EC286B6}">
      <dgm:prSet/>
      <dgm:spPr/>
      <dgm:t>
        <a:bodyPr/>
        <a:lstStyle/>
        <a:p>
          <a:endParaRPr lang="en-US"/>
        </a:p>
      </dgm:t>
    </dgm:pt>
    <dgm:pt modelId="{F5F5D3D6-2515-4620-9DA6-7FCEA94F4636}" type="sibTrans" cxnId="{71571623-174D-4639-8773-D1008EC286B6}">
      <dgm:prSet/>
      <dgm:spPr/>
      <dgm:t>
        <a:bodyPr/>
        <a:lstStyle/>
        <a:p>
          <a:endParaRPr lang="en-US"/>
        </a:p>
      </dgm:t>
    </dgm:pt>
    <dgm:pt modelId="{8DA02C3C-B0E6-41F7-A092-14658369EE2B}">
      <dgm:prSet phldrT="[Text]"/>
      <dgm:spPr/>
      <dgm:t>
        <a:bodyPr/>
        <a:lstStyle/>
        <a:p>
          <a:r>
            <a:rPr lang="en-US" dirty="0">
              <a:noFill/>
            </a:rPr>
            <a:t>a</a:t>
          </a:r>
        </a:p>
      </dgm:t>
    </dgm:pt>
    <dgm:pt modelId="{958B3414-F19F-4C20-8AD1-FFFE01CEB24E}" type="parTrans" cxnId="{A8FC0BE4-3A24-46BD-8E98-F4644ECC226F}">
      <dgm:prSet/>
      <dgm:spPr/>
      <dgm:t>
        <a:bodyPr/>
        <a:lstStyle/>
        <a:p>
          <a:endParaRPr lang="en-US"/>
        </a:p>
      </dgm:t>
    </dgm:pt>
    <dgm:pt modelId="{5942AA44-34B6-456B-9759-434F7A47B85B}" type="sibTrans" cxnId="{A8FC0BE4-3A24-46BD-8E98-F4644ECC226F}">
      <dgm:prSet/>
      <dgm:spPr/>
      <dgm:t>
        <a:bodyPr/>
        <a:lstStyle/>
        <a:p>
          <a:endParaRPr lang="en-US"/>
        </a:p>
      </dgm:t>
    </dgm:pt>
    <dgm:pt modelId="{63194942-8FC1-4EA8-9323-DF8C776E6F6E}">
      <dgm:prSet phldrT="[Text]"/>
      <dgm:spPr/>
      <dgm:t>
        <a:bodyPr/>
        <a:lstStyle/>
        <a:p>
          <a:r>
            <a:rPr lang="en-US" dirty="0">
              <a:noFill/>
            </a:rPr>
            <a:t>a</a:t>
          </a:r>
        </a:p>
      </dgm:t>
    </dgm:pt>
    <dgm:pt modelId="{411E0C3B-47E2-45D7-9DB2-B3A9BD1D89E0}" type="sibTrans" cxnId="{423C9FF6-2064-4C9B-AA1B-E7ED9751F550}">
      <dgm:prSet/>
      <dgm:spPr/>
      <dgm:t>
        <a:bodyPr/>
        <a:lstStyle/>
        <a:p>
          <a:endParaRPr lang="en-US"/>
        </a:p>
      </dgm:t>
    </dgm:pt>
    <dgm:pt modelId="{6E19665B-EDC1-4CC6-BC9F-44DA629BCA33}" type="parTrans" cxnId="{423C9FF6-2064-4C9B-AA1B-E7ED9751F550}">
      <dgm:prSet/>
      <dgm:spPr/>
      <dgm:t>
        <a:bodyPr/>
        <a:lstStyle/>
        <a:p>
          <a:endParaRPr lang="en-US"/>
        </a:p>
      </dgm:t>
    </dgm:pt>
    <dgm:pt modelId="{9CB61EFE-5985-40CD-92C8-616AD7233ADF}" type="pres">
      <dgm:prSet presAssocID="{427395D7-5785-4760-820E-6EBC9F72F58D}" presName="composite" presStyleCnt="0">
        <dgm:presLayoutVars>
          <dgm:chMax val="5"/>
          <dgm:dir/>
          <dgm:resizeHandles val="exact"/>
        </dgm:presLayoutVars>
      </dgm:prSet>
      <dgm:spPr/>
    </dgm:pt>
    <dgm:pt modelId="{A5057D30-F1BC-4E0F-9FCC-040C89F67A9A}" type="pres">
      <dgm:prSet presAssocID="{63194942-8FC1-4EA8-9323-DF8C776E6F6E}" presName="circle1" presStyleLbl="lnNode1" presStyleIdx="0" presStyleCnt="3" custScaleX="40476" custScaleY="40476" custLinFactX="316747" custLinFactY="826" custLinFactNeighborX="400000" custLinFactNeighborY="100000"/>
      <dgm:spPr>
        <a:solidFill>
          <a:srgbClr val="FFCC99"/>
        </a:solidFill>
        <a:ln>
          <a:noFill/>
        </a:ln>
      </dgm:spPr>
    </dgm:pt>
    <dgm:pt modelId="{61E6A677-9CF5-4135-BA51-793047AD4644}" type="pres">
      <dgm:prSet presAssocID="{63194942-8FC1-4EA8-9323-DF8C776E6F6E}" presName="text1" presStyleLbl="revTx" presStyleIdx="0" presStyleCnt="3" custLinFactNeighborX="7143">
        <dgm:presLayoutVars>
          <dgm:bulletEnabled val="1"/>
        </dgm:presLayoutVars>
      </dgm:prSet>
      <dgm:spPr/>
    </dgm:pt>
    <dgm:pt modelId="{83012FFA-8E6D-4C84-A08F-E92E42E1E4B8}" type="pres">
      <dgm:prSet presAssocID="{63194942-8FC1-4EA8-9323-DF8C776E6F6E}" presName="line1" presStyleLbl="callout" presStyleIdx="0" presStyleCnt="6"/>
      <dgm:spPr>
        <a:ln>
          <a:noFill/>
        </a:ln>
      </dgm:spPr>
    </dgm:pt>
    <dgm:pt modelId="{1858BB04-3060-4042-A67E-B921136E32CA}" type="pres">
      <dgm:prSet presAssocID="{63194942-8FC1-4EA8-9323-DF8C776E6F6E}" presName="d1" presStyleLbl="callout" presStyleIdx="1" presStyleCnt="6"/>
      <dgm:spPr>
        <a:ln>
          <a:noFill/>
        </a:ln>
      </dgm:spPr>
    </dgm:pt>
    <dgm:pt modelId="{82440D06-2903-4C9D-AF09-C64F56874B04}" type="pres">
      <dgm:prSet presAssocID="{F543F250-28B8-414E-BC97-B46DF4F66E62}" presName="circle2" presStyleLbl="lnNode1" presStyleIdx="1" presStyleCnt="3" custScaleX="40476" custScaleY="40476" custLinFactX="100000" custLinFactNeighborX="127027" custLinFactNeighborY="31679"/>
      <dgm:spPr>
        <a:solidFill>
          <a:schemeClr val="accent5">
            <a:lumMod val="75000"/>
          </a:schemeClr>
        </a:solidFill>
        <a:ln>
          <a:noFill/>
        </a:ln>
      </dgm:spPr>
    </dgm:pt>
    <dgm:pt modelId="{58166D39-F0A7-48BA-AE26-627B63FB6B07}" type="pres">
      <dgm:prSet presAssocID="{F543F250-28B8-414E-BC97-B46DF4F66E62}" presName="text2" presStyleLbl="revTx" presStyleIdx="1" presStyleCnt="3" custLinFactNeighborX="7143">
        <dgm:presLayoutVars>
          <dgm:bulletEnabled val="1"/>
        </dgm:presLayoutVars>
      </dgm:prSet>
      <dgm:spPr/>
    </dgm:pt>
    <dgm:pt modelId="{3EAF4648-1232-4B37-B971-FF66FC7C5A9F}" type="pres">
      <dgm:prSet presAssocID="{F543F250-28B8-414E-BC97-B46DF4F66E62}" presName="line2" presStyleLbl="callout" presStyleIdx="2" presStyleCnt="6"/>
      <dgm:spPr>
        <a:ln>
          <a:noFill/>
        </a:ln>
      </dgm:spPr>
    </dgm:pt>
    <dgm:pt modelId="{3AB131BE-005D-48C8-BA52-74D79F50E78D}" type="pres">
      <dgm:prSet presAssocID="{F543F250-28B8-414E-BC97-B46DF4F66E62}" presName="d2" presStyleLbl="callout" presStyleIdx="3" presStyleCnt="6"/>
      <dgm:spPr>
        <a:ln>
          <a:noFill/>
        </a:ln>
      </dgm:spPr>
    </dgm:pt>
    <dgm:pt modelId="{B12643E4-A069-48D2-976B-D0861793CB8A}" type="pres">
      <dgm:prSet presAssocID="{8DA02C3C-B0E6-41F7-A092-14658369EE2B}" presName="circle3" presStyleLbl="lnNode1" presStyleIdx="2" presStyleCnt="3" custScaleX="40476" custScaleY="40476" custLinFactX="41666" custLinFactNeighborX="100000" custLinFactNeighborY="24036"/>
      <dgm:spPr>
        <a:solidFill>
          <a:srgbClr val="6AAEBC"/>
        </a:solidFill>
      </dgm:spPr>
    </dgm:pt>
    <dgm:pt modelId="{1ACA1411-3702-43AA-845E-264E250773CA}" type="pres">
      <dgm:prSet presAssocID="{8DA02C3C-B0E6-41F7-A092-14658369EE2B}" presName="text3" presStyleLbl="revTx" presStyleIdx="2" presStyleCnt="3">
        <dgm:presLayoutVars>
          <dgm:bulletEnabled val="1"/>
        </dgm:presLayoutVars>
      </dgm:prSet>
      <dgm:spPr/>
    </dgm:pt>
    <dgm:pt modelId="{E0166FEA-894B-4ACC-B548-3FF6F039D5B2}" type="pres">
      <dgm:prSet presAssocID="{8DA02C3C-B0E6-41F7-A092-14658369EE2B}" presName="line3" presStyleLbl="callout" presStyleIdx="4" presStyleCnt="6"/>
      <dgm:spPr>
        <a:ln>
          <a:noFill/>
        </a:ln>
      </dgm:spPr>
    </dgm:pt>
    <dgm:pt modelId="{639FCF5D-D1C9-4340-8396-2E07A77F2D38}" type="pres">
      <dgm:prSet presAssocID="{8DA02C3C-B0E6-41F7-A092-14658369EE2B}" presName="d3" presStyleLbl="callout" presStyleIdx="5" presStyleCnt="6"/>
      <dgm:spPr>
        <a:ln>
          <a:noFill/>
        </a:ln>
      </dgm:spPr>
    </dgm:pt>
  </dgm:ptLst>
  <dgm:cxnLst>
    <dgm:cxn modelId="{629C9B16-CF48-466C-8059-148FD120D52F}" type="presOf" srcId="{63194942-8FC1-4EA8-9323-DF8C776E6F6E}" destId="{61E6A677-9CF5-4135-BA51-793047AD4644}" srcOrd="0" destOrd="0" presId="urn:microsoft.com/office/officeart/2005/8/layout/target1"/>
    <dgm:cxn modelId="{EB321B20-3D90-4737-B061-DC31FFB3D02C}" type="presOf" srcId="{427395D7-5785-4760-820E-6EBC9F72F58D}" destId="{9CB61EFE-5985-40CD-92C8-616AD7233ADF}" srcOrd="0" destOrd="0" presId="urn:microsoft.com/office/officeart/2005/8/layout/target1"/>
    <dgm:cxn modelId="{71571623-174D-4639-8773-D1008EC286B6}" srcId="{427395D7-5785-4760-820E-6EBC9F72F58D}" destId="{F543F250-28B8-414E-BC97-B46DF4F66E62}" srcOrd="1" destOrd="0" parTransId="{B6D9D386-5059-42A8-AEC7-AB7FF18FF5A5}" sibTransId="{F5F5D3D6-2515-4620-9DA6-7FCEA94F4636}"/>
    <dgm:cxn modelId="{0FF81D36-ACB3-448E-B15A-A6F5FC55059C}" type="presOf" srcId="{8DA02C3C-B0E6-41F7-A092-14658369EE2B}" destId="{1ACA1411-3702-43AA-845E-264E250773CA}" srcOrd="0" destOrd="0" presId="urn:microsoft.com/office/officeart/2005/8/layout/target1"/>
    <dgm:cxn modelId="{15A38563-D95E-4A66-9DFE-08F95B3634FB}" type="presOf" srcId="{F543F250-28B8-414E-BC97-B46DF4F66E62}" destId="{58166D39-F0A7-48BA-AE26-627B63FB6B07}" srcOrd="0" destOrd="0" presId="urn:microsoft.com/office/officeart/2005/8/layout/target1"/>
    <dgm:cxn modelId="{A8FC0BE4-3A24-46BD-8E98-F4644ECC226F}" srcId="{427395D7-5785-4760-820E-6EBC9F72F58D}" destId="{8DA02C3C-B0E6-41F7-A092-14658369EE2B}" srcOrd="2" destOrd="0" parTransId="{958B3414-F19F-4C20-8AD1-FFFE01CEB24E}" sibTransId="{5942AA44-34B6-456B-9759-434F7A47B85B}"/>
    <dgm:cxn modelId="{423C9FF6-2064-4C9B-AA1B-E7ED9751F550}" srcId="{427395D7-5785-4760-820E-6EBC9F72F58D}" destId="{63194942-8FC1-4EA8-9323-DF8C776E6F6E}" srcOrd="0" destOrd="0" parTransId="{6E19665B-EDC1-4CC6-BC9F-44DA629BCA33}" sibTransId="{411E0C3B-47E2-45D7-9DB2-B3A9BD1D89E0}"/>
    <dgm:cxn modelId="{01C279BF-2FEC-489C-BABA-5735E971EE3B}" type="presParOf" srcId="{9CB61EFE-5985-40CD-92C8-616AD7233ADF}" destId="{A5057D30-F1BC-4E0F-9FCC-040C89F67A9A}" srcOrd="0" destOrd="0" presId="urn:microsoft.com/office/officeart/2005/8/layout/target1"/>
    <dgm:cxn modelId="{C9D844DF-95BD-4B47-8CAC-7FFEAC304BC2}" type="presParOf" srcId="{9CB61EFE-5985-40CD-92C8-616AD7233ADF}" destId="{61E6A677-9CF5-4135-BA51-793047AD4644}" srcOrd="1" destOrd="0" presId="urn:microsoft.com/office/officeart/2005/8/layout/target1"/>
    <dgm:cxn modelId="{EDDBFB04-1445-4FDA-BD97-E4BF2A23283F}" type="presParOf" srcId="{9CB61EFE-5985-40CD-92C8-616AD7233ADF}" destId="{83012FFA-8E6D-4C84-A08F-E92E42E1E4B8}" srcOrd="2" destOrd="0" presId="urn:microsoft.com/office/officeart/2005/8/layout/target1"/>
    <dgm:cxn modelId="{0A1CB98A-6D6D-4990-B6BC-94B322EEEE88}" type="presParOf" srcId="{9CB61EFE-5985-40CD-92C8-616AD7233ADF}" destId="{1858BB04-3060-4042-A67E-B921136E32CA}" srcOrd="3" destOrd="0" presId="urn:microsoft.com/office/officeart/2005/8/layout/target1"/>
    <dgm:cxn modelId="{E829F8E0-D49B-4F88-AACB-ECD804CE95EE}" type="presParOf" srcId="{9CB61EFE-5985-40CD-92C8-616AD7233ADF}" destId="{82440D06-2903-4C9D-AF09-C64F56874B04}" srcOrd="4" destOrd="0" presId="urn:microsoft.com/office/officeart/2005/8/layout/target1"/>
    <dgm:cxn modelId="{68EB01F7-B7E3-4078-8035-F849F9043695}" type="presParOf" srcId="{9CB61EFE-5985-40CD-92C8-616AD7233ADF}" destId="{58166D39-F0A7-48BA-AE26-627B63FB6B07}" srcOrd="5" destOrd="0" presId="urn:microsoft.com/office/officeart/2005/8/layout/target1"/>
    <dgm:cxn modelId="{5427B39A-3515-4197-A4AA-45836D26F47E}" type="presParOf" srcId="{9CB61EFE-5985-40CD-92C8-616AD7233ADF}" destId="{3EAF4648-1232-4B37-B971-FF66FC7C5A9F}" srcOrd="6" destOrd="0" presId="urn:microsoft.com/office/officeart/2005/8/layout/target1"/>
    <dgm:cxn modelId="{D151272D-18E2-4D44-B795-DD80ABFB8C9A}" type="presParOf" srcId="{9CB61EFE-5985-40CD-92C8-616AD7233ADF}" destId="{3AB131BE-005D-48C8-BA52-74D79F50E78D}" srcOrd="7" destOrd="0" presId="urn:microsoft.com/office/officeart/2005/8/layout/target1"/>
    <dgm:cxn modelId="{883A7354-9884-44FC-99B3-DCCE2AA7BC81}" type="presParOf" srcId="{9CB61EFE-5985-40CD-92C8-616AD7233ADF}" destId="{B12643E4-A069-48D2-976B-D0861793CB8A}" srcOrd="8" destOrd="0" presId="urn:microsoft.com/office/officeart/2005/8/layout/target1"/>
    <dgm:cxn modelId="{8FD64A77-66B9-46CE-B2DF-902D73B4557E}" type="presParOf" srcId="{9CB61EFE-5985-40CD-92C8-616AD7233ADF}" destId="{1ACA1411-3702-43AA-845E-264E250773CA}" srcOrd="9" destOrd="0" presId="urn:microsoft.com/office/officeart/2005/8/layout/target1"/>
    <dgm:cxn modelId="{259B2601-F08C-4FDA-9ECF-34F423825C40}" type="presParOf" srcId="{9CB61EFE-5985-40CD-92C8-616AD7233ADF}" destId="{E0166FEA-894B-4ACC-B548-3FF6F039D5B2}" srcOrd="10" destOrd="0" presId="urn:microsoft.com/office/officeart/2005/8/layout/target1"/>
    <dgm:cxn modelId="{6D706268-0047-4C8A-B167-00280468B835}" type="presParOf" srcId="{9CB61EFE-5985-40CD-92C8-616AD7233ADF}" destId="{639FCF5D-D1C9-4340-8396-2E07A77F2D38}" srcOrd="11" destOrd="0" presId="urn:microsoft.com/office/officeart/2005/8/layout/targe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27395D7-5785-4760-820E-6EBC9F72F58D}" type="doc">
      <dgm:prSet loTypeId="urn:microsoft.com/office/officeart/2005/8/layout/target1" loCatId="relationship" qsTypeId="urn:microsoft.com/office/officeart/2005/8/quickstyle/simple1" qsCatId="simple" csTypeId="urn:microsoft.com/office/officeart/2005/8/colors/accent1_2" csCatId="accent1" phldr="1"/>
      <dgm:spPr/>
    </dgm:pt>
    <dgm:pt modelId="{F543F250-28B8-414E-BC97-B46DF4F66E62}">
      <dgm:prSet phldrT="[Text]"/>
      <dgm:spPr/>
      <dgm:t>
        <a:bodyPr/>
        <a:lstStyle/>
        <a:p>
          <a:r>
            <a:rPr lang="en-US" dirty="0">
              <a:noFill/>
            </a:rPr>
            <a:t>a</a:t>
          </a:r>
        </a:p>
      </dgm:t>
    </dgm:pt>
    <dgm:pt modelId="{B6D9D386-5059-42A8-AEC7-AB7FF18FF5A5}" type="parTrans" cxnId="{71571623-174D-4639-8773-D1008EC286B6}">
      <dgm:prSet/>
      <dgm:spPr/>
      <dgm:t>
        <a:bodyPr/>
        <a:lstStyle/>
        <a:p>
          <a:endParaRPr lang="en-US"/>
        </a:p>
      </dgm:t>
    </dgm:pt>
    <dgm:pt modelId="{F5F5D3D6-2515-4620-9DA6-7FCEA94F4636}" type="sibTrans" cxnId="{71571623-174D-4639-8773-D1008EC286B6}">
      <dgm:prSet/>
      <dgm:spPr/>
      <dgm:t>
        <a:bodyPr/>
        <a:lstStyle/>
        <a:p>
          <a:endParaRPr lang="en-US"/>
        </a:p>
      </dgm:t>
    </dgm:pt>
    <dgm:pt modelId="{8DA02C3C-B0E6-41F7-A092-14658369EE2B}">
      <dgm:prSet phldrT="[Text]"/>
      <dgm:spPr/>
      <dgm:t>
        <a:bodyPr/>
        <a:lstStyle/>
        <a:p>
          <a:r>
            <a:rPr lang="en-US" dirty="0">
              <a:noFill/>
            </a:rPr>
            <a:t>a</a:t>
          </a:r>
        </a:p>
      </dgm:t>
    </dgm:pt>
    <dgm:pt modelId="{958B3414-F19F-4C20-8AD1-FFFE01CEB24E}" type="parTrans" cxnId="{A8FC0BE4-3A24-46BD-8E98-F4644ECC226F}">
      <dgm:prSet/>
      <dgm:spPr/>
      <dgm:t>
        <a:bodyPr/>
        <a:lstStyle/>
        <a:p>
          <a:endParaRPr lang="en-US"/>
        </a:p>
      </dgm:t>
    </dgm:pt>
    <dgm:pt modelId="{5942AA44-34B6-456B-9759-434F7A47B85B}" type="sibTrans" cxnId="{A8FC0BE4-3A24-46BD-8E98-F4644ECC226F}">
      <dgm:prSet/>
      <dgm:spPr/>
      <dgm:t>
        <a:bodyPr/>
        <a:lstStyle/>
        <a:p>
          <a:endParaRPr lang="en-US"/>
        </a:p>
      </dgm:t>
    </dgm:pt>
    <dgm:pt modelId="{63194942-8FC1-4EA8-9323-DF8C776E6F6E}">
      <dgm:prSet phldrT="[Text]"/>
      <dgm:spPr/>
      <dgm:t>
        <a:bodyPr/>
        <a:lstStyle/>
        <a:p>
          <a:r>
            <a:rPr lang="en-US" dirty="0">
              <a:noFill/>
            </a:rPr>
            <a:t>a</a:t>
          </a:r>
        </a:p>
      </dgm:t>
    </dgm:pt>
    <dgm:pt modelId="{411E0C3B-47E2-45D7-9DB2-B3A9BD1D89E0}" type="sibTrans" cxnId="{423C9FF6-2064-4C9B-AA1B-E7ED9751F550}">
      <dgm:prSet/>
      <dgm:spPr/>
      <dgm:t>
        <a:bodyPr/>
        <a:lstStyle/>
        <a:p>
          <a:endParaRPr lang="en-US"/>
        </a:p>
      </dgm:t>
    </dgm:pt>
    <dgm:pt modelId="{6E19665B-EDC1-4CC6-BC9F-44DA629BCA33}" type="parTrans" cxnId="{423C9FF6-2064-4C9B-AA1B-E7ED9751F550}">
      <dgm:prSet/>
      <dgm:spPr/>
      <dgm:t>
        <a:bodyPr/>
        <a:lstStyle/>
        <a:p>
          <a:endParaRPr lang="en-US"/>
        </a:p>
      </dgm:t>
    </dgm:pt>
    <dgm:pt modelId="{9CB61EFE-5985-40CD-92C8-616AD7233ADF}" type="pres">
      <dgm:prSet presAssocID="{427395D7-5785-4760-820E-6EBC9F72F58D}" presName="composite" presStyleCnt="0">
        <dgm:presLayoutVars>
          <dgm:chMax val="5"/>
          <dgm:dir/>
          <dgm:resizeHandles val="exact"/>
        </dgm:presLayoutVars>
      </dgm:prSet>
      <dgm:spPr/>
    </dgm:pt>
    <dgm:pt modelId="{A5057D30-F1BC-4E0F-9FCC-040C89F67A9A}" type="pres">
      <dgm:prSet presAssocID="{63194942-8FC1-4EA8-9323-DF8C776E6F6E}" presName="circle1" presStyleLbl="lnNode1" presStyleIdx="0" presStyleCnt="3" custScaleX="40476" custScaleY="40476" custLinFactX="316747" custLinFactY="826" custLinFactNeighborX="400000" custLinFactNeighborY="100000"/>
      <dgm:spPr>
        <a:solidFill>
          <a:srgbClr val="FFCC99"/>
        </a:solidFill>
        <a:ln>
          <a:noFill/>
        </a:ln>
      </dgm:spPr>
    </dgm:pt>
    <dgm:pt modelId="{61E6A677-9CF5-4135-BA51-793047AD4644}" type="pres">
      <dgm:prSet presAssocID="{63194942-8FC1-4EA8-9323-DF8C776E6F6E}" presName="text1" presStyleLbl="revTx" presStyleIdx="0" presStyleCnt="3" custLinFactNeighborX="7143">
        <dgm:presLayoutVars>
          <dgm:bulletEnabled val="1"/>
        </dgm:presLayoutVars>
      </dgm:prSet>
      <dgm:spPr/>
    </dgm:pt>
    <dgm:pt modelId="{83012FFA-8E6D-4C84-A08F-E92E42E1E4B8}" type="pres">
      <dgm:prSet presAssocID="{63194942-8FC1-4EA8-9323-DF8C776E6F6E}" presName="line1" presStyleLbl="callout" presStyleIdx="0" presStyleCnt="6"/>
      <dgm:spPr>
        <a:ln>
          <a:noFill/>
        </a:ln>
      </dgm:spPr>
    </dgm:pt>
    <dgm:pt modelId="{1858BB04-3060-4042-A67E-B921136E32CA}" type="pres">
      <dgm:prSet presAssocID="{63194942-8FC1-4EA8-9323-DF8C776E6F6E}" presName="d1" presStyleLbl="callout" presStyleIdx="1" presStyleCnt="6"/>
      <dgm:spPr>
        <a:ln>
          <a:noFill/>
        </a:ln>
      </dgm:spPr>
    </dgm:pt>
    <dgm:pt modelId="{82440D06-2903-4C9D-AF09-C64F56874B04}" type="pres">
      <dgm:prSet presAssocID="{F543F250-28B8-414E-BC97-B46DF4F66E62}" presName="circle2" presStyleLbl="lnNode1" presStyleIdx="1" presStyleCnt="3" custScaleX="40476" custScaleY="40476" custLinFactX="100000" custLinFactNeighborX="127027" custLinFactNeighborY="31679"/>
      <dgm:spPr>
        <a:solidFill>
          <a:schemeClr val="accent5">
            <a:lumMod val="75000"/>
          </a:schemeClr>
        </a:solidFill>
        <a:ln>
          <a:noFill/>
        </a:ln>
      </dgm:spPr>
    </dgm:pt>
    <dgm:pt modelId="{58166D39-F0A7-48BA-AE26-627B63FB6B07}" type="pres">
      <dgm:prSet presAssocID="{F543F250-28B8-414E-BC97-B46DF4F66E62}" presName="text2" presStyleLbl="revTx" presStyleIdx="1" presStyleCnt="3" custLinFactNeighborX="7143">
        <dgm:presLayoutVars>
          <dgm:bulletEnabled val="1"/>
        </dgm:presLayoutVars>
      </dgm:prSet>
      <dgm:spPr/>
    </dgm:pt>
    <dgm:pt modelId="{3EAF4648-1232-4B37-B971-FF66FC7C5A9F}" type="pres">
      <dgm:prSet presAssocID="{F543F250-28B8-414E-BC97-B46DF4F66E62}" presName="line2" presStyleLbl="callout" presStyleIdx="2" presStyleCnt="6"/>
      <dgm:spPr>
        <a:ln>
          <a:noFill/>
        </a:ln>
      </dgm:spPr>
    </dgm:pt>
    <dgm:pt modelId="{3AB131BE-005D-48C8-BA52-74D79F50E78D}" type="pres">
      <dgm:prSet presAssocID="{F543F250-28B8-414E-BC97-B46DF4F66E62}" presName="d2" presStyleLbl="callout" presStyleIdx="3" presStyleCnt="6"/>
      <dgm:spPr>
        <a:ln>
          <a:noFill/>
        </a:ln>
      </dgm:spPr>
    </dgm:pt>
    <dgm:pt modelId="{B12643E4-A069-48D2-976B-D0861793CB8A}" type="pres">
      <dgm:prSet presAssocID="{8DA02C3C-B0E6-41F7-A092-14658369EE2B}" presName="circle3" presStyleLbl="lnNode1" presStyleIdx="2" presStyleCnt="3" custScaleX="40476" custScaleY="40476" custLinFactX="41666" custLinFactNeighborX="100000" custLinFactNeighborY="24036"/>
      <dgm:spPr>
        <a:solidFill>
          <a:srgbClr val="6AAEBC"/>
        </a:solidFill>
      </dgm:spPr>
    </dgm:pt>
    <dgm:pt modelId="{1ACA1411-3702-43AA-845E-264E250773CA}" type="pres">
      <dgm:prSet presAssocID="{8DA02C3C-B0E6-41F7-A092-14658369EE2B}" presName="text3" presStyleLbl="revTx" presStyleIdx="2" presStyleCnt="3">
        <dgm:presLayoutVars>
          <dgm:bulletEnabled val="1"/>
        </dgm:presLayoutVars>
      </dgm:prSet>
      <dgm:spPr/>
    </dgm:pt>
    <dgm:pt modelId="{E0166FEA-894B-4ACC-B548-3FF6F039D5B2}" type="pres">
      <dgm:prSet presAssocID="{8DA02C3C-B0E6-41F7-A092-14658369EE2B}" presName="line3" presStyleLbl="callout" presStyleIdx="4" presStyleCnt="6"/>
      <dgm:spPr>
        <a:ln>
          <a:noFill/>
        </a:ln>
      </dgm:spPr>
    </dgm:pt>
    <dgm:pt modelId="{639FCF5D-D1C9-4340-8396-2E07A77F2D38}" type="pres">
      <dgm:prSet presAssocID="{8DA02C3C-B0E6-41F7-A092-14658369EE2B}" presName="d3" presStyleLbl="callout" presStyleIdx="5" presStyleCnt="6"/>
      <dgm:spPr>
        <a:ln>
          <a:noFill/>
        </a:ln>
      </dgm:spPr>
    </dgm:pt>
  </dgm:ptLst>
  <dgm:cxnLst>
    <dgm:cxn modelId="{629C9B16-CF48-466C-8059-148FD120D52F}" type="presOf" srcId="{63194942-8FC1-4EA8-9323-DF8C776E6F6E}" destId="{61E6A677-9CF5-4135-BA51-793047AD4644}" srcOrd="0" destOrd="0" presId="urn:microsoft.com/office/officeart/2005/8/layout/target1"/>
    <dgm:cxn modelId="{EB321B20-3D90-4737-B061-DC31FFB3D02C}" type="presOf" srcId="{427395D7-5785-4760-820E-6EBC9F72F58D}" destId="{9CB61EFE-5985-40CD-92C8-616AD7233ADF}" srcOrd="0" destOrd="0" presId="urn:microsoft.com/office/officeart/2005/8/layout/target1"/>
    <dgm:cxn modelId="{71571623-174D-4639-8773-D1008EC286B6}" srcId="{427395D7-5785-4760-820E-6EBC9F72F58D}" destId="{F543F250-28B8-414E-BC97-B46DF4F66E62}" srcOrd="1" destOrd="0" parTransId="{B6D9D386-5059-42A8-AEC7-AB7FF18FF5A5}" sibTransId="{F5F5D3D6-2515-4620-9DA6-7FCEA94F4636}"/>
    <dgm:cxn modelId="{0FF81D36-ACB3-448E-B15A-A6F5FC55059C}" type="presOf" srcId="{8DA02C3C-B0E6-41F7-A092-14658369EE2B}" destId="{1ACA1411-3702-43AA-845E-264E250773CA}" srcOrd="0" destOrd="0" presId="urn:microsoft.com/office/officeart/2005/8/layout/target1"/>
    <dgm:cxn modelId="{15A38563-D95E-4A66-9DFE-08F95B3634FB}" type="presOf" srcId="{F543F250-28B8-414E-BC97-B46DF4F66E62}" destId="{58166D39-F0A7-48BA-AE26-627B63FB6B07}" srcOrd="0" destOrd="0" presId="urn:microsoft.com/office/officeart/2005/8/layout/target1"/>
    <dgm:cxn modelId="{A8FC0BE4-3A24-46BD-8E98-F4644ECC226F}" srcId="{427395D7-5785-4760-820E-6EBC9F72F58D}" destId="{8DA02C3C-B0E6-41F7-A092-14658369EE2B}" srcOrd="2" destOrd="0" parTransId="{958B3414-F19F-4C20-8AD1-FFFE01CEB24E}" sibTransId="{5942AA44-34B6-456B-9759-434F7A47B85B}"/>
    <dgm:cxn modelId="{423C9FF6-2064-4C9B-AA1B-E7ED9751F550}" srcId="{427395D7-5785-4760-820E-6EBC9F72F58D}" destId="{63194942-8FC1-4EA8-9323-DF8C776E6F6E}" srcOrd="0" destOrd="0" parTransId="{6E19665B-EDC1-4CC6-BC9F-44DA629BCA33}" sibTransId="{411E0C3B-47E2-45D7-9DB2-B3A9BD1D89E0}"/>
    <dgm:cxn modelId="{01C279BF-2FEC-489C-BABA-5735E971EE3B}" type="presParOf" srcId="{9CB61EFE-5985-40CD-92C8-616AD7233ADF}" destId="{A5057D30-F1BC-4E0F-9FCC-040C89F67A9A}" srcOrd="0" destOrd="0" presId="urn:microsoft.com/office/officeart/2005/8/layout/target1"/>
    <dgm:cxn modelId="{C9D844DF-95BD-4B47-8CAC-7FFEAC304BC2}" type="presParOf" srcId="{9CB61EFE-5985-40CD-92C8-616AD7233ADF}" destId="{61E6A677-9CF5-4135-BA51-793047AD4644}" srcOrd="1" destOrd="0" presId="urn:microsoft.com/office/officeart/2005/8/layout/target1"/>
    <dgm:cxn modelId="{EDDBFB04-1445-4FDA-BD97-E4BF2A23283F}" type="presParOf" srcId="{9CB61EFE-5985-40CD-92C8-616AD7233ADF}" destId="{83012FFA-8E6D-4C84-A08F-E92E42E1E4B8}" srcOrd="2" destOrd="0" presId="urn:microsoft.com/office/officeart/2005/8/layout/target1"/>
    <dgm:cxn modelId="{0A1CB98A-6D6D-4990-B6BC-94B322EEEE88}" type="presParOf" srcId="{9CB61EFE-5985-40CD-92C8-616AD7233ADF}" destId="{1858BB04-3060-4042-A67E-B921136E32CA}" srcOrd="3" destOrd="0" presId="urn:microsoft.com/office/officeart/2005/8/layout/target1"/>
    <dgm:cxn modelId="{E829F8E0-D49B-4F88-AACB-ECD804CE95EE}" type="presParOf" srcId="{9CB61EFE-5985-40CD-92C8-616AD7233ADF}" destId="{82440D06-2903-4C9D-AF09-C64F56874B04}" srcOrd="4" destOrd="0" presId="urn:microsoft.com/office/officeart/2005/8/layout/target1"/>
    <dgm:cxn modelId="{68EB01F7-B7E3-4078-8035-F849F9043695}" type="presParOf" srcId="{9CB61EFE-5985-40CD-92C8-616AD7233ADF}" destId="{58166D39-F0A7-48BA-AE26-627B63FB6B07}" srcOrd="5" destOrd="0" presId="urn:microsoft.com/office/officeart/2005/8/layout/target1"/>
    <dgm:cxn modelId="{5427B39A-3515-4197-A4AA-45836D26F47E}" type="presParOf" srcId="{9CB61EFE-5985-40CD-92C8-616AD7233ADF}" destId="{3EAF4648-1232-4B37-B971-FF66FC7C5A9F}" srcOrd="6" destOrd="0" presId="urn:microsoft.com/office/officeart/2005/8/layout/target1"/>
    <dgm:cxn modelId="{D151272D-18E2-4D44-B795-DD80ABFB8C9A}" type="presParOf" srcId="{9CB61EFE-5985-40CD-92C8-616AD7233ADF}" destId="{3AB131BE-005D-48C8-BA52-74D79F50E78D}" srcOrd="7" destOrd="0" presId="urn:microsoft.com/office/officeart/2005/8/layout/target1"/>
    <dgm:cxn modelId="{883A7354-9884-44FC-99B3-DCCE2AA7BC81}" type="presParOf" srcId="{9CB61EFE-5985-40CD-92C8-616AD7233ADF}" destId="{B12643E4-A069-48D2-976B-D0861793CB8A}" srcOrd="8" destOrd="0" presId="urn:microsoft.com/office/officeart/2005/8/layout/target1"/>
    <dgm:cxn modelId="{8FD64A77-66B9-46CE-B2DF-902D73B4557E}" type="presParOf" srcId="{9CB61EFE-5985-40CD-92C8-616AD7233ADF}" destId="{1ACA1411-3702-43AA-845E-264E250773CA}" srcOrd="9" destOrd="0" presId="urn:microsoft.com/office/officeart/2005/8/layout/target1"/>
    <dgm:cxn modelId="{259B2601-F08C-4FDA-9ECF-34F423825C40}" type="presParOf" srcId="{9CB61EFE-5985-40CD-92C8-616AD7233ADF}" destId="{E0166FEA-894B-4ACC-B548-3FF6F039D5B2}" srcOrd="10" destOrd="0" presId="urn:microsoft.com/office/officeart/2005/8/layout/target1"/>
    <dgm:cxn modelId="{6D706268-0047-4C8A-B167-00280468B835}" type="presParOf" srcId="{9CB61EFE-5985-40CD-92C8-616AD7233ADF}" destId="{639FCF5D-D1C9-4340-8396-2E07A77F2D38}" srcOrd="11" destOrd="0" presId="urn:microsoft.com/office/officeart/2005/8/layout/targe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12643E4-A069-48D2-976B-D0861793CB8A}">
      <dsp:nvSpPr>
        <dsp:cNvPr id="0" name=""/>
        <dsp:cNvSpPr/>
      </dsp:nvSpPr>
      <dsp:spPr>
        <a:xfrm>
          <a:off x="5746474" y="3344965"/>
          <a:ext cx="1458052" cy="1458052"/>
        </a:xfrm>
        <a:prstGeom prst="ellipse">
          <a:avLst/>
        </a:prstGeom>
        <a:solidFill>
          <a:srgbClr val="6AAEBC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2440D06-2903-4C9D-AF09-C64F56874B04}">
      <dsp:nvSpPr>
        <dsp:cNvPr id="0" name=""/>
        <dsp:cNvSpPr/>
      </dsp:nvSpPr>
      <dsp:spPr>
        <a:xfrm>
          <a:off x="6329695" y="3648418"/>
          <a:ext cx="874831" cy="874831"/>
        </a:xfrm>
        <a:prstGeom prst="ellipse">
          <a:avLst/>
        </a:prstGeom>
        <a:solidFill>
          <a:schemeClr val="accent5">
            <a:lumMod val="75000"/>
          </a:schemeClr>
        </a:solid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5057D30-F1BC-4E0F-9FCC-040C89F67A9A}">
      <dsp:nvSpPr>
        <dsp:cNvPr id="0" name=""/>
        <dsp:cNvSpPr/>
      </dsp:nvSpPr>
      <dsp:spPr>
        <a:xfrm>
          <a:off x="6883474" y="3981735"/>
          <a:ext cx="291610" cy="291610"/>
        </a:xfrm>
        <a:prstGeom prst="ellipse">
          <a:avLst/>
        </a:prstGeom>
        <a:solidFill>
          <a:srgbClr val="FFCC99"/>
        </a:solid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1E6A677-9CF5-4135-BA51-793047AD4644}">
      <dsp:nvSpPr>
        <dsp:cNvPr id="0" name=""/>
        <dsp:cNvSpPr/>
      </dsp:nvSpPr>
      <dsp:spPr>
        <a:xfrm>
          <a:off x="4395620" y="399250"/>
          <a:ext cx="1801131" cy="10506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62280" tIns="82550" rIns="82550" bIns="82550" numCol="1" spcCol="1270" anchor="ctr" anchorCtr="0">
          <a:noAutofit/>
        </a:bodyPr>
        <a:lstStyle/>
        <a:p>
          <a:pPr marL="0" lvl="0" indent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500" kern="1200" dirty="0">
              <a:noFill/>
            </a:rPr>
            <a:t>a</a:t>
          </a:r>
        </a:p>
      </dsp:txBody>
      <dsp:txXfrm>
        <a:off x="4395620" y="399250"/>
        <a:ext cx="1801131" cy="1050660"/>
      </dsp:txXfrm>
    </dsp:sp>
    <dsp:sp modelId="{83012FFA-8E6D-4C84-A08F-E92E42E1E4B8}">
      <dsp:nvSpPr>
        <dsp:cNvPr id="0" name=""/>
        <dsp:cNvSpPr/>
      </dsp:nvSpPr>
      <dsp:spPr>
        <a:xfrm>
          <a:off x="3816682" y="924580"/>
          <a:ext cx="450282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858BB04-3060-4042-A67E-B921136E32CA}">
      <dsp:nvSpPr>
        <dsp:cNvPr id="0" name=""/>
        <dsp:cNvSpPr/>
      </dsp:nvSpPr>
      <dsp:spPr>
        <a:xfrm rot="5400000">
          <a:off x="1602190" y="1188446"/>
          <a:ext cx="2475955" cy="1949424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8166D39-F0A7-48BA-AE26-627B63FB6B07}">
      <dsp:nvSpPr>
        <dsp:cNvPr id="0" name=""/>
        <dsp:cNvSpPr/>
      </dsp:nvSpPr>
      <dsp:spPr>
        <a:xfrm>
          <a:off x="4395620" y="1449911"/>
          <a:ext cx="1801131" cy="10506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62280" tIns="82550" rIns="82550" bIns="82550" numCol="1" spcCol="1270" anchor="ctr" anchorCtr="0">
          <a:noAutofit/>
        </a:bodyPr>
        <a:lstStyle/>
        <a:p>
          <a:pPr marL="0" lvl="0" indent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500" kern="1200" dirty="0">
              <a:noFill/>
            </a:rPr>
            <a:t>a</a:t>
          </a:r>
        </a:p>
      </dsp:txBody>
      <dsp:txXfrm>
        <a:off x="4395620" y="1449911"/>
        <a:ext cx="1801131" cy="1050660"/>
      </dsp:txXfrm>
    </dsp:sp>
    <dsp:sp modelId="{3EAF4648-1232-4B37-B971-FF66FC7C5A9F}">
      <dsp:nvSpPr>
        <dsp:cNvPr id="0" name=""/>
        <dsp:cNvSpPr/>
      </dsp:nvSpPr>
      <dsp:spPr>
        <a:xfrm>
          <a:off x="3816682" y="1975241"/>
          <a:ext cx="450282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AB131BE-005D-48C8-BA52-74D79F50E78D}">
      <dsp:nvSpPr>
        <dsp:cNvPr id="0" name=""/>
        <dsp:cNvSpPr/>
      </dsp:nvSpPr>
      <dsp:spPr>
        <a:xfrm rot="5400000">
          <a:off x="2133644" y="2222716"/>
          <a:ext cx="1929372" cy="143310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ACA1411-3702-43AA-845E-264E250773CA}">
      <dsp:nvSpPr>
        <dsp:cNvPr id="0" name=""/>
        <dsp:cNvSpPr/>
      </dsp:nvSpPr>
      <dsp:spPr>
        <a:xfrm>
          <a:off x="4266965" y="2500571"/>
          <a:ext cx="1801131" cy="10506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62280" tIns="82550" rIns="82550" bIns="82550" numCol="1" spcCol="1270" anchor="ctr" anchorCtr="0">
          <a:noAutofit/>
        </a:bodyPr>
        <a:lstStyle/>
        <a:p>
          <a:pPr marL="0" lvl="0" indent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500" kern="1200" dirty="0">
              <a:noFill/>
            </a:rPr>
            <a:t>a</a:t>
          </a:r>
        </a:p>
      </dsp:txBody>
      <dsp:txXfrm>
        <a:off x="4266965" y="2500571"/>
        <a:ext cx="1801131" cy="1050660"/>
      </dsp:txXfrm>
    </dsp:sp>
    <dsp:sp modelId="{E0166FEA-894B-4ACC-B548-3FF6F039D5B2}">
      <dsp:nvSpPr>
        <dsp:cNvPr id="0" name=""/>
        <dsp:cNvSpPr/>
      </dsp:nvSpPr>
      <dsp:spPr>
        <a:xfrm>
          <a:off x="3816682" y="3025901"/>
          <a:ext cx="450282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39FCF5D-D1C9-4340-8396-2E07A77F2D38}">
      <dsp:nvSpPr>
        <dsp:cNvPr id="0" name=""/>
        <dsp:cNvSpPr/>
      </dsp:nvSpPr>
      <dsp:spPr>
        <a:xfrm rot="5400000">
          <a:off x="2665759" y="3256146"/>
          <a:ext cx="1378466" cy="916776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12643E4-A069-48D2-976B-D0861793CB8A}">
      <dsp:nvSpPr>
        <dsp:cNvPr id="0" name=""/>
        <dsp:cNvSpPr/>
      </dsp:nvSpPr>
      <dsp:spPr>
        <a:xfrm>
          <a:off x="5746474" y="3344965"/>
          <a:ext cx="1458052" cy="1458052"/>
        </a:xfrm>
        <a:prstGeom prst="ellipse">
          <a:avLst/>
        </a:prstGeom>
        <a:solidFill>
          <a:srgbClr val="6AAEBC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2440D06-2903-4C9D-AF09-C64F56874B04}">
      <dsp:nvSpPr>
        <dsp:cNvPr id="0" name=""/>
        <dsp:cNvSpPr/>
      </dsp:nvSpPr>
      <dsp:spPr>
        <a:xfrm>
          <a:off x="6329695" y="3648418"/>
          <a:ext cx="874831" cy="874831"/>
        </a:xfrm>
        <a:prstGeom prst="ellipse">
          <a:avLst/>
        </a:prstGeom>
        <a:solidFill>
          <a:schemeClr val="accent5">
            <a:lumMod val="75000"/>
          </a:schemeClr>
        </a:solid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5057D30-F1BC-4E0F-9FCC-040C89F67A9A}">
      <dsp:nvSpPr>
        <dsp:cNvPr id="0" name=""/>
        <dsp:cNvSpPr/>
      </dsp:nvSpPr>
      <dsp:spPr>
        <a:xfrm>
          <a:off x="6883474" y="3981735"/>
          <a:ext cx="291610" cy="291610"/>
        </a:xfrm>
        <a:prstGeom prst="ellipse">
          <a:avLst/>
        </a:prstGeom>
        <a:solidFill>
          <a:srgbClr val="FFCC99"/>
        </a:solid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1E6A677-9CF5-4135-BA51-793047AD4644}">
      <dsp:nvSpPr>
        <dsp:cNvPr id="0" name=""/>
        <dsp:cNvSpPr/>
      </dsp:nvSpPr>
      <dsp:spPr>
        <a:xfrm>
          <a:off x="4395620" y="399250"/>
          <a:ext cx="1801131" cy="10506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62280" tIns="82550" rIns="82550" bIns="82550" numCol="1" spcCol="1270" anchor="ctr" anchorCtr="0">
          <a:noAutofit/>
        </a:bodyPr>
        <a:lstStyle/>
        <a:p>
          <a:pPr marL="0" lvl="0" indent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500" kern="1200" dirty="0">
              <a:noFill/>
            </a:rPr>
            <a:t>a</a:t>
          </a:r>
        </a:p>
      </dsp:txBody>
      <dsp:txXfrm>
        <a:off x="4395620" y="399250"/>
        <a:ext cx="1801131" cy="1050660"/>
      </dsp:txXfrm>
    </dsp:sp>
    <dsp:sp modelId="{83012FFA-8E6D-4C84-A08F-E92E42E1E4B8}">
      <dsp:nvSpPr>
        <dsp:cNvPr id="0" name=""/>
        <dsp:cNvSpPr/>
      </dsp:nvSpPr>
      <dsp:spPr>
        <a:xfrm>
          <a:off x="3816682" y="924580"/>
          <a:ext cx="450282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858BB04-3060-4042-A67E-B921136E32CA}">
      <dsp:nvSpPr>
        <dsp:cNvPr id="0" name=""/>
        <dsp:cNvSpPr/>
      </dsp:nvSpPr>
      <dsp:spPr>
        <a:xfrm rot="5400000">
          <a:off x="1602190" y="1188446"/>
          <a:ext cx="2475955" cy="1949424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8166D39-F0A7-48BA-AE26-627B63FB6B07}">
      <dsp:nvSpPr>
        <dsp:cNvPr id="0" name=""/>
        <dsp:cNvSpPr/>
      </dsp:nvSpPr>
      <dsp:spPr>
        <a:xfrm>
          <a:off x="4395620" y="1449911"/>
          <a:ext cx="1801131" cy="10506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62280" tIns="82550" rIns="82550" bIns="82550" numCol="1" spcCol="1270" anchor="ctr" anchorCtr="0">
          <a:noAutofit/>
        </a:bodyPr>
        <a:lstStyle/>
        <a:p>
          <a:pPr marL="0" lvl="0" indent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500" kern="1200" dirty="0">
              <a:noFill/>
            </a:rPr>
            <a:t>a</a:t>
          </a:r>
        </a:p>
      </dsp:txBody>
      <dsp:txXfrm>
        <a:off x="4395620" y="1449911"/>
        <a:ext cx="1801131" cy="1050660"/>
      </dsp:txXfrm>
    </dsp:sp>
    <dsp:sp modelId="{3EAF4648-1232-4B37-B971-FF66FC7C5A9F}">
      <dsp:nvSpPr>
        <dsp:cNvPr id="0" name=""/>
        <dsp:cNvSpPr/>
      </dsp:nvSpPr>
      <dsp:spPr>
        <a:xfrm>
          <a:off x="3816682" y="1975241"/>
          <a:ext cx="450282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AB131BE-005D-48C8-BA52-74D79F50E78D}">
      <dsp:nvSpPr>
        <dsp:cNvPr id="0" name=""/>
        <dsp:cNvSpPr/>
      </dsp:nvSpPr>
      <dsp:spPr>
        <a:xfrm rot="5400000">
          <a:off x="2133644" y="2222716"/>
          <a:ext cx="1929372" cy="143310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ACA1411-3702-43AA-845E-264E250773CA}">
      <dsp:nvSpPr>
        <dsp:cNvPr id="0" name=""/>
        <dsp:cNvSpPr/>
      </dsp:nvSpPr>
      <dsp:spPr>
        <a:xfrm>
          <a:off x="4266965" y="2500571"/>
          <a:ext cx="1801131" cy="10506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62280" tIns="82550" rIns="82550" bIns="82550" numCol="1" spcCol="1270" anchor="ctr" anchorCtr="0">
          <a:noAutofit/>
        </a:bodyPr>
        <a:lstStyle/>
        <a:p>
          <a:pPr marL="0" lvl="0" indent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500" kern="1200" dirty="0">
              <a:noFill/>
            </a:rPr>
            <a:t>a</a:t>
          </a:r>
        </a:p>
      </dsp:txBody>
      <dsp:txXfrm>
        <a:off x="4266965" y="2500571"/>
        <a:ext cx="1801131" cy="1050660"/>
      </dsp:txXfrm>
    </dsp:sp>
    <dsp:sp modelId="{E0166FEA-894B-4ACC-B548-3FF6F039D5B2}">
      <dsp:nvSpPr>
        <dsp:cNvPr id="0" name=""/>
        <dsp:cNvSpPr/>
      </dsp:nvSpPr>
      <dsp:spPr>
        <a:xfrm>
          <a:off x="3816682" y="3025901"/>
          <a:ext cx="450282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39FCF5D-D1C9-4340-8396-2E07A77F2D38}">
      <dsp:nvSpPr>
        <dsp:cNvPr id="0" name=""/>
        <dsp:cNvSpPr/>
      </dsp:nvSpPr>
      <dsp:spPr>
        <a:xfrm rot="5400000">
          <a:off x="2665759" y="3256146"/>
          <a:ext cx="1378466" cy="916776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12643E4-A069-48D2-976B-D0861793CB8A}">
      <dsp:nvSpPr>
        <dsp:cNvPr id="0" name=""/>
        <dsp:cNvSpPr/>
      </dsp:nvSpPr>
      <dsp:spPr>
        <a:xfrm>
          <a:off x="5746474" y="3344965"/>
          <a:ext cx="1458052" cy="1458052"/>
        </a:xfrm>
        <a:prstGeom prst="ellipse">
          <a:avLst/>
        </a:prstGeom>
        <a:solidFill>
          <a:srgbClr val="6AAEBC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2440D06-2903-4C9D-AF09-C64F56874B04}">
      <dsp:nvSpPr>
        <dsp:cNvPr id="0" name=""/>
        <dsp:cNvSpPr/>
      </dsp:nvSpPr>
      <dsp:spPr>
        <a:xfrm>
          <a:off x="6329695" y="3648418"/>
          <a:ext cx="874831" cy="874831"/>
        </a:xfrm>
        <a:prstGeom prst="ellipse">
          <a:avLst/>
        </a:prstGeom>
        <a:solidFill>
          <a:schemeClr val="accent5">
            <a:lumMod val="75000"/>
          </a:schemeClr>
        </a:solid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5057D30-F1BC-4E0F-9FCC-040C89F67A9A}">
      <dsp:nvSpPr>
        <dsp:cNvPr id="0" name=""/>
        <dsp:cNvSpPr/>
      </dsp:nvSpPr>
      <dsp:spPr>
        <a:xfrm>
          <a:off x="6883474" y="3981735"/>
          <a:ext cx="291610" cy="291610"/>
        </a:xfrm>
        <a:prstGeom prst="ellipse">
          <a:avLst/>
        </a:prstGeom>
        <a:solidFill>
          <a:srgbClr val="FFCC99"/>
        </a:solid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1E6A677-9CF5-4135-BA51-793047AD4644}">
      <dsp:nvSpPr>
        <dsp:cNvPr id="0" name=""/>
        <dsp:cNvSpPr/>
      </dsp:nvSpPr>
      <dsp:spPr>
        <a:xfrm>
          <a:off x="4395620" y="399250"/>
          <a:ext cx="1801131" cy="10506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62280" tIns="82550" rIns="82550" bIns="82550" numCol="1" spcCol="1270" anchor="ctr" anchorCtr="0">
          <a:noAutofit/>
        </a:bodyPr>
        <a:lstStyle/>
        <a:p>
          <a:pPr marL="0" lvl="0" indent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500" kern="1200" dirty="0">
              <a:noFill/>
            </a:rPr>
            <a:t>a</a:t>
          </a:r>
        </a:p>
      </dsp:txBody>
      <dsp:txXfrm>
        <a:off x="4395620" y="399250"/>
        <a:ext cx="1801131" cy="1050660"/>
      </dsp:txXfrm>
    </dsp:sp>
    <dsp:sp modelId="{83012FFA-8E6D-4C84-A08F-E92E42E1E4B8}">
      <dsp:nvSpPr>
        <dsp:cNvPr id="0" name=""/>
        <dsp:cNvSpPr/>
      </dsp:nvSpPr>
      <dsp:spPr>
        <a:xfrm>
          <a:off x="3816682" y="924580"/>
          <a:ext cx="450282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858BB04-3060-4042-A67E-B921136E32CA}">
      <dsp:nvSpPr>
        <dsp:cNvPr id="0" name=""/>
        <dsp:cNvSpPr/>
      </dsp:nvSpPr>
      <dsp:spPr>
        <a:xfrm rot="5400000">
          <a:off x="1602190" y="1188446"/>
          <a:ext cx="2475955" cy="1949424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8166D39-F0A7-48BA-AE26-627B63FB6B07}">
      <dsp:nvSpPr>
        <dsp:cNvPr id="0" name=""/>
        <dsp:cNvSpPr/>
      </dsp:nvSpPr>
      <dsp:spPr>
        <a:xfrm>
          <a:off x="4395620" y="1449911"/>
          <a:ext cx="1801131" cy="10506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62280" tIns="82550" rIns="82550" bIns="82550" numCol="1" spcCol="1270" anchor="ctr" anchorCtr="0">
          <a:noAutofit/>
        </a:bodyPr>
        <a:lstStyle/>
        <a:p>
          <a:pPr marL="0" lvl="0" indent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500" kern="1200" dirty="0">
              <a:noFill/>
            </a:rPr>
            <a:t>a</a:t>
          </a:r>
        </a:p>
      </dsp:txBody>
      <dsp:txXfrm>
        <a:off x="4395620" y="1449911"/>
        <a:ext cx="1801131" cy="1050660"/>
      </dsp:txXfrm>
    </dsp:sp>
    <dsp:sp modelId="{3EAF4648-1232-4B37-B971-FF66FC7C5A9F}">
      <dsp:nvSpPr>
        <dsp:cNvPr id="0" name=""/>
        <dsp:cNvSpPr/>
      </dsp:nvSpPr>
      <dsp:spPr>
        <a:xfrm>
          <a:off x="3816682" y="1975241"/>
          <a:ext cx="450282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AB131BE-005D-48C8-BA52-74D79F50E78D}">
      <dsp:nvSpPr>
        <dsp:cNvPr id="0" name=""/>
        <dsp:cNvSpPr/>
      </dsp:nvSpPr>
      <dsp:spPr>
        <a:xfrm rot="5400000">
          <a:off x="2133644" y="2222716"/>
          <a:ext cx="1929372" cy="143310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ACA1411-3702-43AA-845E-264E250773CA}">
      <dsp:nvSpPr>
        <dsp:cNvPr id="0" name=""/>
        <dsp:cNvSpPr/>
      </dsp:nvSpPr>
      <dsp:spPr>
        <a:xfrm>
          <a:off x="4266965" y="2500571"/>
          <a:ext cx="1801131" cy="10506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62280" tIns="82550" rIns="82550" bIns="82550" numCol="1" spcCol="1270" anchor="ctr" anchorCtr="0">
          <a:noAutofit/>
        </a:bodyPr>
        <a:lstStyle/>
        <a:p>
          <a:pPr marL="0" lvl="0" indent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500" kern="1200" dirty="0">
              <a:noFill/>
            </a:rPr>
            <a:t>a</a:t>
          </a:r>
        </a:p>
      </dsp:txBody>
      <dsp:txXfrm>
        <a:off x="4266965" y="2500571"/>
        <a:ext cx="1801131" cy="1050660"/>
      </dsp:txXfrm>
    </dsp:sp>
    <dsp:sp modelId="{E0166FEA-894B-4ACC-B548-3FF6F039D5B2}">
      <dsp:nvSpPr>
        <dsp:cNvPr id="0" name=""/>
        <dsp:cNvSpPr/>
      </dsp:nvSpPr>
      <dsp:spPr>
        <a:xfrm>
          <a:off x="3816682" y="3025901"/>
          <a:ext cx="450282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39FCF5D-D1C9-4340-8396-2E07A77F2D38}">
      <dsp:nvSpPr>
        <dsp:cNvPr id="0" name=""/>
        <dsp:cNvSpPr/>
      </dsp:nvSpPr>
      <dsp:spPr>
        <a:xfrm rot="5400000">
          <a:off x="2665759" y="3256146"/>
          <a:ext cx="1378466" cy="916776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12643E4-A069-48D2-976B-D0861793CB8A}">
      <dsp:nvSpPr>
        <dsp:cNvPr id="0" name=""/>
        <dsp:cNvSpPr/>
      </dsp:nvSpPr>
      <dsp:spPr>
        <a:xfrm>
          <a:off x="5746474" y="3344965"/>
          <a:ext cx="1458052" cy="1458052"/>
        </a:xfrm>
        <a:prstGeom prst="ellipse">
          <a:avLst/>
        </a:prstGeom>
        <a:solidFill>
          <a:srgbClr val="6AAEBC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2440D06-2903-4C9D-AF09-C64F56874B04}">
      <dsp:nvSpPr>
        <dsp:cNvPr id="0" name=""/>
        <dsp:cNvSpPr/>
      </dsp:nvSpPr>
      <dsp:spPr>
        <a:xfrm>
          <a:off x="6329695" y="3648418"/>
          <a:ext cx="874831" cy="874831"/>
        </a:xfrm>
        <a:prstGeom prst="ellipse">
          <a:avLst/>
        </a:prstGeom>
        <a:solidFill>
          <a:schemeClr val="accent5">
            <a:lumMod val="75000"/>
          </a:schemeClr>
        </a:solid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5057D30-F1BC-4E0F-9FCC-040C89F67A9A}">
      <dsp:nvSpPr>
        <dsp:cNvPr id="0" name=""/>
        <dsp:cNvSpPr/>
      </dsp:nvSpPr>
      <dsp:spPr>
        <a:xfrm>
          <a:off x="6883474" y="3981735"/>
          <a:ext cx="291610" cy="291610"/>
        </a:xfrm>
        <a:prstGeom prst="ellipse">
          <a:avLst/>
        </a:prstGeom>
        <a:solidFill>
          <a:srgbClr val="FFCC99"/>
        </a:solid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1E6A677-9CF5-4135-BA51-793047AD4644}">
      <dsp:nvSpPr>
        <dsp:cNvPr id="0" name=""/>
        <dsp:cNvSpPr/>
      </dsp:nvSpPr>
      <dsp:spPr>
        <a:xfrm>
          <a:off x="4395620" y="399250"/>
          <a:ext cx="1801131" cy="10506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62280" tIns="82550" rIns="82550" bIns="82550" numCol="1" spcCol="1270" anchor="ctr" anchorCtr="0">
          <a:noAutofit/>
        </a:bodyPr>
        <a:lstStyle/>
        <a:p>
          <a:pPr marL="0" lvl="0" indent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500" kern="1200" dirty="0">
              <a:noFill/>
            </a:rPr>
            <a:t>a</a:t>
          </a:r>
        </a:p>
      </dsp:txBody>
      <dsp:txXfrm>
        <a:off x="4395620" y="399250"/>
        <a:ext cx="1801131" cy="1050660"/>
      </dsp:txXfrm>
    </dsp:sp>
    <dsp:sp modelId="{83012FFA-8E6D-4C84-A08F-E92E42E1E4B8}">
      <dsp:nvSpPr>
        <dsp:cNvPr id="0" name=""/>
        <dsp:cNvSpPr/>
      </dsp:nvSpPr>
      <dsp:spPr>
        <a:xfrm>
          <a:off x="3816682" y="924580"/>
          <a:ext cx="450282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858BB04-3060-4042-A67E-B921136E32CA}">
      <dsp:nvSpPr>
        <dsp:cNvPr id="0" name=""/>
        <dsp:cNvSpPr/>
      </dsp:nvSpPr>
      <dsp:spPr>
        <a:xfrm rot="5400000">
          <a:off x="1602190" y="1188446"/>
          <a:ext cx="2475955" cy="1949424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8166D39-F0A7-48BA-AE26-627B63FB6B07}">
      <dsp:nvSpPr>
        <dsp:cNvPr id="0" name=""/>
        <dsp:cNvSpPr/>
      </dsp:nvSpPr>
      <dsp:spPr>
        <a:xfrm>
          <a:off x="4395620" y="1449911"/>
          <a:ext cx="1801131" cy="10506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62280" tIns="82550" rIns="82550" bIns="82550" numCol="1" spcCol="1270" anchor="ctr" anchorCtr="0">
          <a:noAutofit/>
        </a:bodyPr>
        <a:lstStyle/>
        <a:p>
          <a:pPr marL="0" lvl="0" indent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500" kern="1200" dirty="0">
              <a:noFill/>
            </a:rPr>
            <a:t>a</a:t>
          </a:r>
        </a:p>
      </dsp:txBody>
      <dsp:txXfrm>
        <a:off x="4395620" y="1449911"/>
        <a:ext cx="1801131" cy="1050660"/>
      </dsp:txXfrm>
    </dsp:sp>
    <dsp:sp modelId="{3EAF4648-1232-4B37-B971-FF66FC7C5A9F}">
      <dsp:nvSpPr>
        <dsp:cNvPr id="0" name=""/>
        <dsp:cNvSpPr/>
      </dsp:nvSpPr>
      <dsp:spPr>
        <a:xfrm>
          <a:off x="3816682" y="1975241"/>
          <a:ext cx="450282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AB131BE-005D-48C8-BA52-74D79F50E78D}">
      <dsp:nvSpPr>
        <dsp:cNvPr id="0" name=""/>
        <dsp:cNvSpPr/>
      </dsp:nvSpPr>
      <dsp:spPr>
        <a:xfrm rot="5400000">
          <a:off x="2133644" y="2222716"/>
          <a:ext cx="1929372" cy="143310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ACA1411-3702-43AA-845E-264E250773CA}">
      <dsp:nvSpPr>
        <dsp:cNvPr id="0" name=""/>
        <dsp:cNvSpPr/>
      </dsp:nvSpPr>
      <dsp:spPr>
        <a:xfrm>
          <a:off x="4266965" y="2500571"/>
          <a:ext cx="1801131" cy="10506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62280" tIns="82550" rIns="82550" bIns="82550" numCol="1" spcCol="1270" anchor="ctr" anchorCtr="0">
          <a:noAutofit/>
        </a:bodyPr>
        <a:lstStyle/>
        <a:p>
          <a:pPr marL="0" lvl="0" indent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500" kern="1200" dirty="0">
              <a:noFill/>
            </a:rPr>
            <a:t>a</a:t>
          </a:r>
        </a:p>
      </dsp:txBody>
      <dsp:txXfrm>
        <a:off x="4266965" y="2500571"/>
        <a:ext cx="1801131" cy="1050660"/>
      </dsp:txXfrm>
    </dsp:sp>
    <dsp:sp modelId="{E0166FEA-894B-4ACC-B548-3FF6F039D5B2}">
      <dsp:nvSpPr>
        <dsp:cNvPr id="0" name=""/>
        <dsp:cNvSpPr/>
      </dsp:nvSpPr>
      <dsp:spPr>
        <a:xfrm>
          <a:off x="3816682" y="3025901"/>
          <a:ext cx="450282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39FCF5D-D1C9-4340-8396-2E07A77F2D38}">
      <dsp:nvSpPr>
        <dsp:cNvPr id="0" name=""/>
        <dsp:cNvSpPr/>
      </dsp:nvSpPr>
      <dsp:spPr>
        <a:xfrm rot="5400000">
          <a:off x="2665759" y="3256146"/>
          <a:ext cx="1378466" cy="916776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1">
  <dgm:title val=""/>
  <dgm:desc val=""/>
  <dgm:catLst>
    <dgm:cat type="relationship" pri="25000"/>
    <dgm:cat type="convert" pri="2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equ" val="0">
            <dgm:constrLst/>
          </dgm:if>
          <dgm:if name="Name4" axis="ch" ptType="node" func="cnt" op="equ" val="1">
            <dgm:constrLst>
              <dgm:constr type="primFontSz" for="des" ptType="node" op="equ" val="65"/>
              <dgm:constr type="w" for="ch" forName="circle1" refType="w" fact="0.6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r" for="ch" forName="line1" refType="l" refFor="ch" refForName="text1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5"/>
              <dgm:constr type="h" for="ch" forName="d1" refType="h" fact="0.469"/>
            </dgm:constrLst>
          </dgm:if>
          <dgm:if name="Name5" axis="ch" ptType="node" func="cnt" op="equ" val="2">
            <dgm:constrLst>
              <dgm:constr type="primFontSz" for="des" ptType="node" op="equ" val="65"/>
              <dgm:constr type="w" for="ch" forName="circle1" refType="w" fact="0.2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5"/>
              <dgm:constr type="h" for="ch" forName="d1" refType="h" fact="0.469"/>
              <dgm:constr type="w" for="ch" forName="circle2" refType="w" fact="0.6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3125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44325"/>
              <dgm:constr type="b" for="ch" forName="d2" refType="h" fact="0.7975"/>
              <dgm:constr type="w" for="ch" forName="d2" refType="w" fact="0.1815"/>
              <dgm:constr type="h" for="ch" forName="d2" refType="h" fact="0.3283"/>
            </dgm:constrLst>
          </dgm:if>
          <dgm:if name="Name6" axis="ch" ptType="node" func="cnt" op="equ" val="3">
            <dgm:constrLst>
              <dgm:constr type="primFontSz" for="des" ptType="node" op="equ" val="65"/>
              <dgm:constr type="w" for="ch" forName="circle1" refType="w" fact="0.12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2187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"/>
              <dgm:constr type="h" for="ch" forName="d1" refType="h" fact="0.5155"/>
              <dgm:constr type="w" for="ch" forName="circle2" refType="w" fact="0.36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21875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86"/>
              <dgm:constr type="b" for="ch" forName="d2" refType="h" fact="0.72969"/>
              <dgm:constr type="w" for="ch" forName="d2" refType="w" fact="0.2387"/>
              <dgm:constr type="h" for="ch" forName="d2" refType="h" fact="0.4017"/>
              <dgm:constr type="w" for="ch" forName="circle3" refType="w" fact="0.6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21875"/>
              <dgm:constr type="r" for="ch" forName="text3" refType="w"/>
              <dgm:constr type="t" for="ch" forName="text3" refType="b" refFor="ch" refForName="text2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47175"/>
              <dgm:constr type="b" for="ch" forName="d3" refType="h" fact="0.83375"/>
              <dgm:constr type="w" for="ch" forName="d3" refType="w" fact="0.1527"/>
              <dgm:constr type="h" for="ch" forName="d3" refType="h" fact="0.287"/>
            </dgm:constrLst>
          </dgm:if>
          <dgm:if name="Name7" axis="ch" ptType="node" func="cnt" op="equ" val="4">
            <dgm:constrLst>
              <dgm:constr type="primFontSz" for="des" ptType="node" op="equ" val="65"/>
              <dgm:constr type="w" for="ch" forName="circle1" refType="w" fact="0.0857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17938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295"/>
              <dgm:constr type="b" for="ch" forName="d1" refType="h" fact="0.62"/>
              <dgm:constr type="w" for="ch" forName="d1" refType="w" fact="0.33"/>
              <dgm:constr type="h" for="ch" forName="d1" refType="h" fact="0.53"/>
              <dgm:constr type="w" for="ch" forName="circle2" refType="w" fact="0.2571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17938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6625"/>
              <dgm:constr type="b" for="ch" forName="d2" refType="h" fact="0.70438"/>
              <dgm:constr type="w" for="ch" forName="d2" refType="w" fact="0.2585"/>
              <dgm:constr type="h" for="ch" forName="d2" refType="h" fact="0.43525"/>
              <dgm:constr type="w" for="ch" forName="circle3" refType="w" fact="0.4285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7938"/>
              <dgm:constr type="r" for="ch" forName="text3" refType="w"/>
              <dgm:constr type="t" for="ch" forName="text3" refType="b" refFor="ch" refForName="text2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4255"/>
              <dgm:constr type="b" for="ch" forName="d3" refType="h" fact="0.78031"/>
              <dgm:constr type="w" for="ch" forName="d3" refType="w" fact="0.1995"/>
              <dgm:constr type="h" for="ch" forName="d3" refType="h" fact="0.332"/>
              <dgm:constr type="w" for="ch" forName="circle4" refType="w" fact="0.6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7938"/>
              <dgm:constr type="r" for="ch" forName="text4" refType="w"/>
              <dgm:constr type="t" for="ch" forName="text4" refType="b" refFor="ch" refForName="text3"/>
              <dgm:constr type="l" for="ch" forName="line4" refType="w" fact="0.625"/>
              <dgm:constr type="ctrY" for="ch" forName="line4" refType="ctrY" refFor="ch" refForName="text4"/>
              <dgm:constr type="w" for="ch" forName="line4" refType="w" fact="0.075"/>
              <dgm:constr type="h" for="ch" forName="line4"/>
              <dgm:constr type="l" for="ch" forName="d4" refType="w" fact="0.48525"/>
              <dgm:constr type="b" for="ch" forName="d4" refType="h" fact="0.85594"/>
              <dgm:constr type="w" for="ch" forName="d4" refType="w" fact="0.1394"/>
              <dgm:constr type="h" for="ch" forName="d4" refType="h" fact="0.2282"/>
            </dgm:constrLst>
          </dgm:if>
          <dgm:if name="Name8" axis="ch" ptType="node" func="cnt" op="gte" val="5">
            <dgm:constrLst>
              <dgm:constr type="primFontSz" for="des" ptType="node" op="equ" val="65"/>
              <dgm:constr type="w" for="ch" forName="circle1" refType="w" fact="0.0667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1324"/>
              <dgm:constr type="r" for="ch" forName="text1" refType="w"/>
              <dgm:constr type="ctrY" for="ch" forName="text1" refType="h" fact="0.13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5"/>
              <dgm:constr type="h" for="ch" forName="d1" refType="h" fact="0.495"/>
              <dgm:constr type="w" for="ch" forName="circle2" refType="w" fact="0.2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1324"/>
              <dgm:constr type="r" for="ch" forName="text2" refType="w"/>
              <dgm:constr type="ctrY" for="ch" forName="text2" refType="h" fact="0.27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498"/>
              <dgm:constr type="b" for="ch" forName="d2" refType="h" fact="0.682"/>
              <dgm:constr type="w" for="ch" forName="d2" refType="w" fact="0.275"/>
              <dgm:constr type="h" for="ch" forName="d2" refType="h" fact="0.41215"/>
              <dgm:constr type="w" for="ch" forName="circle3" refType="w" fact="0.3334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324"/>
              <dgm:constr type="r" for="ch" forName="text3" refType="w"/>
              <dgm:constr type="ctrY" for="ch" forName="text3" refType="h" fact="0.41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394"/>
              <dgm:constr type="b" for="ch" forName="d3" refType="h" fact="0.735"/>
              <dgm:constr type="w" for="ch" forName="d3" refType="w" fact="0.231"/>
              <dgm:constr type="h" for="ch" forName="d3" refType="h" fact="0.325"/>
              <dgm:constr type="w" for="ch" forName="circle4" refType="w" fact="0.4667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324"/>
              <dgm:constr type="r" for="ch" forName="text4" refType="w"/>
              <dgm:constr type="ctrY" for="ch" forName="text4" refType="h" fact="0.547"/>
              <dgm:constr type="l" for="ch" forName="line4" refType="w" fact="0.625"/>
              <dgm:constr type="ctrY" for="ch" forName="line4" refType="ctrY" refFor="ch" refForName="text4"/>
              <dgm:constr type="w" for="ch" forName="line4" refType="w" fact="0.075"/>
              <dgm:constr type="h" for="ch" forName="line4"/>
              <dgm:constr type="l" for="ch" forName="d4" refType="w" fact="0.446"/>
              <dgm:constr type="b" for="ch" forName="d4" refType="h" fact="0.795"/>
              <dgm:constr type="w" for="ch" forName="d4" refType="w" fact="0.179"/>
              <dgm:constr type="h" for="ch" forName="d4" refType="h" fact="0.248"/>
              <dgm:constr type="w" for="ch" forName="circle5" refType="w" fact="0.6"/>
              <dgm:constr type="h" for="ch" forName="circle5" refType="w" refFor="ch" refForName="circle5"/>
              <dgm:constr type="ctrX" for="ch" forName="circle5" refType="ctrX" refFor="ch" refForName="circle1"/>
              <dgm:constr type="ctrY" for="ch" forName="circle5" refType="ctrY" refFor="ch" refForName="circle1"/>
              <dgm:constr type="w" for="ch" forName="text5" refType="w" fact="0.3"/>
              <dgm:constr type="h" for="ch" forName="text5" refType="h" fact="0.1324"/>
              <dgm:constr type="r" for="ch" forName="text5" refType="w"/>
              <dgm:constr type="ctrY" for="ch" forName="text5" refType="h" fact="0.68"/>
              <dgm:constr type="l" for="ch" forName="line5" refType="w" fact="0.625"/>
              <dgm:constr type="ctrY" for="ch" forName="line5" refType="ctrY" refFor="ch" refForName="text5"/>
              <dgm:constr type="w" for="ch" forName="line5" refType="w" fact="0.075"/>
              <dgm:constr type="h" for="ch" forName="line5"/>
              <dgm:constr type="l" for="ch" forName="d5" refType="w" fact="0.495"/>
              <dgm:constr type="b" for="ch" forName="d5" refType="h" fact="0.855"/>
              <dgm:constr type="w" for="ch" forName="d5" refType="w" fact="0.13"/>
              <dgm:constr type="h" for="ch" forName="d5" refType="h" fact="0.175"/>
            </dgm:constrLst>
          </dgm:if>
          <dgm:else name="Name9"/>
        </dgm:choose>
      </dgm:if>
      <dgm:else name="Name10">
        <dgm:choose name="Name11">
          <dgm:if name="Name12" axis="ch" ptType="node" func="cnt" op="equ" val="0">
            <dgm:constrLst/>
          </dgm:if>
          <dgm:if name="Name13" axis="ch" ptType="node" func="cnt" op="equ" val="1">
            <dgm:constrLst>
              <dgm:constr type="primFontSz" for="des" ptType="node" op="equ" val="65"/>
              <dgm:constr type="w" for="ch" forName="circle1" refType="w" fact="0.6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5"/>
              <dgm:constr type="h" for="ch" forName="d1" refType="h" fact="0.469"/>
            </dgm:constrLst>
          </dgm:if>
          <dgm:if name="Name14" axis="ch" ptType="node" func="cnt" op="equ" val="2">
            <dgm:constrLst>
              <dgm:constr type="primFontSz" for="des" ptType="node" op="equ" val="65"/>
              <dgm:constr type="w" for="ch" forName="circle1" refType="w" fact="0.2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5"/>
              <dgm:constr type="h" for="ch" forName="d1" refType="h" fact="0.469"/>
              <dgm:constr type="w" for="ch" forName="circle2" refType="w" fact="0.6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3125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55675"/>
              <dgm:constr type="b" for="ch" forName="d2" refType="h" fact="0.7975"/>
              <dgm:constr type="w" for="ch" forName="d2" refType="w" fact="0.1815"/>
              <dgm:constr type="h" for="ch" forName="d2" refType="h" fact="0.3283"/>
            </dgm:constrLst>
          </dgm:if>
          <dgm:if name="Name15" axis="ch" ptType="node" func="cnt" op="equ" val="3">
            <dgm:constrLst>
              <dgm:constr type="primFontSz" for="des" ptType="node" op="equ" val="65"/>
              <dgm:constr type="w" for="ch" forName="circle1" refType="w" fact="0.12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2187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"/>
              <dgm:constr type="h" for="ch" forName="d1" refType="h" fact="0.5155"/>
              <dgm:constr type="w" for="ch" forName="circle2" refType="w" fact="0.36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21875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14"/>
              <dgm:constr type="b" for="ch" forName="d2" refType="h" fact="0.72969"/>
              <dgm:constr type="w" for="ch" forName="d2" refType="w" fact="0.2387"/>
              <dgm:constr type="h" for="ch" forName="d2" refType="h" fact="0.4017"/>
              <dgm:constr type="w" for="ch" forName="circle3" refType="w" fact="0.6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21875"/>
              <dgm:constr type="l" for="ch" forName="text3"/>
              <dgm:constr type="t" for="ch" forName="text3" refType="b" refFor="ch" refForName="text2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52825"/>
              <dgm:constr type="b" for="ch" forName="d3" refType="h" fact="0.83375"/>
              <dgm:constr type="w" for="ch" forName="d3" refType="w" fact="0.1527"/>
              <dgm:constr type="h" for="ch" forName="d3" refType="h" fact="0.287"/>
            </dgm:constrLst>
          </dgm:if>
          <dgm:if name="Name16" axis="ch" ptType="node" func="cnt" op="equ" val="4">
            <dgm:constrLst>
              <dgm:constr type="primFontSz" for="des" ptType="node" op="equ" val="65"/>
              <dgm:constr type="w" for="ch" forName="circle1" refType="w" fact="0.0857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17938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05"/>
              <dgm:constr type="b" for="ch" forName="d1" refType="h" fact="0.62"/>
              <dgm:constr type="w" for="ch" forName="d1" refType="w" fact="0.33"/>
              <dgm:constr type="h" for="ch" forName="d1" refType="h" fact="0.53"/>
              <dgm:constr type="w" for="ch" forName="circle2" refType="w" fact="0.2571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17938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3375"/>
              <dgm:constr type="b" for="ch" forName="d2" refType="h" fact="0.70438"/>
              <dgm:constr type="w" for="ch" forName="d2" refType="w" fact="0.2585"/>
              <dgm:constr type="h" for="ch" forName="d2" refType="h" fact="0.43525"/>
              <dgm:constr type="w" for="ch" forName="circle3" refType="w" fact="0.4285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7938"/>
              <dgm:constr type="l" for="ch" forName="text3"/>
              <dgm:constr type="t" for="ch" forName="text3" refType="b" refFor="ch" refForName="text2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5745"/>
              <dgm:constr type="b" for="ch" forName="d3" refType="h" fact="0.78031"/>
              <dgm:constr type="w" for="ch" forName="d3" refType="w" fact="0.1995"/>
              <dgm:constr type="h" for="ch" forName="d3" refType="h" fact="0.332"/>
              <dgm:constr type="w" for="ch" forName="circle4" refType="w" fact="0.6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7938"/>
              <dgm:constr type="l" for="ch" forName="text4"/>
              <dgm:constr type="t" for="ch" forName="text4" refType="b" refFor="ch" refForName="text3"/>
              <dgm:constr type="l" for="ch" forName="line4" refType="r" refFor="ch" refForName="text4"/>
              <dgm:constr type="ctrY" for="ch" forName="line4" refType="ctrY" refFor="ch" refForName="text4"/>
              <dgm:constr type="r" for="ch" forName="line4" refType="w" fact="0.375"/>
              <dgm:constr type="h" for="ch" forName="line4"/>
              <dgm:constr type="r" for="ch" forName="d4" refType="w" fact="0.51475"/>
              <dgm:constr type="b" for="ch" forName="d4" refType="h" fact="0.85594"/>
              <dgm:constr type="w" for="ch" forName="d4" refType="w" fact="0.1394"/>
              <dgm:constr type="h" for="ch" forName="d4" refType="h" fact="0.2282"/>
            </dgm:constrLst>
          </dgm:if>
          <dgm:if name="Name17" axis="ch" ptType="node" func="cnt" op="gte" val="5">
            <dgm:constrLst>
              <dgm:constr type="primFontSz" for="des" ptType="node" op="equ" val="65"/>
              <dgm:constr type="w" for="ch" forName="circle1" refType="w" fact="0.0667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1324"/>
              <dgm:constr type="l" for="ch" forName="text1"/>
              <dgm:constr type="ctrY" for="ch" forName="text1" refType="h" fact="0.13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5"/>
              <dgm:constr type="h" for="ch" forName="d1" refType="h" fact="0.495"/>
              <dgm:constr type="w" for="ch" forName="circle2" refType="w" fact="0.2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1324"/>
              <dgm:constr type="l" for="ch" forName="text2"/>
              <dgm:constr type="ctrY" for="ch" forName="text2" refType="h" fact="0.27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502"/>
              <dgm:constr type="b" for="ch" forName="d2" refType="h" fact="0.682"/>
              <dgm:constr type="w" for="ch" forName="d2" refType="w" fact="0.275"/>
              <dgm:constr type="h" for="ch" forName="d2" refType="h" fact="0.41215"/>
              <dgm:constr type="w" for="ch" forName="circle3" refType="w" fact="0.3334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324"/>
              <dgm:constr type="l" for="ch" forName="text3"/>
              <dgm:constr type="ctrY" for="ch" forName="text3" refType="h" fact="0.41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606"/>
              <dgm:constr type="b" for="ch" forName="d3" refType="h" fact="0.735"/>
              <dgm:constr type="w" for="ch" forName="d3" refType="w" fact="0.231"/>
              <dgm:constr type="h" for="ch" forName="d3" refType="h" fact="0.325"/>
              <dgm:constr type="w" for="ch" forName="circle4" refType="w" fact="0.4667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324"/>
              <dgm:constr type="l" for="ch" forName="text4"/>
              <dgm:constr type="ctrY" for="ch" forName="text4" refType="h" fact="0.547"/>
              <dgm:constr type="l" for="ch" forName="line4" refType="r" refFor="ch" refForName="text4"/>
              <dgm:constr type="ctrY" for="ch" forName="line4" refType="ctrY" refFor="ch" refForName="text4"/>
              <dgm:constr type="r" for="ch" forName="line4" refType="w" fact="0.375"/>
              <dgm:constr type="h" for="ch" forName="line4"/>
              <dgm:constr type="r" for="ch" forName="d4" refType="w" fact="0.554"/>
              <dgm:constr type="b" for="ch" forName="d4" refType="h" fact="0.795"/>
              <dgm:constr type="w" for="ch" forName="d4" refType="w" fact="0.179"/>
              <dgm:constr type="h" for="ch" forName="d4" refType="h" fact="0.248"/>
              <dgm:constr type="w" for="ch" forName="circle5" refType="w" fact="0.6"/>
              <dgm:constr type="h" for="ch" forName="circle5" refType="w" refFor="ch" refForName="circle5"/>
              <dgm:constr type="ctrX" for="ch" forName="circle5" refType="ctrX" refFor="ch" refForName="circle1"/>
              <dgm:constr type="ctrY" for="ch" forName="circle5" refType="ctrY" refFor="ch" refForName="circle1"/>
              <dgm:constr type="w" for="ch" forName="text5" refType="w" fact="0.3"/>
              <dgm:constr type="h" for="ch" forName="text5" refType="h" fact="0.1324"/>
              <dgm:constr type="l" for="ch" forName="text5"/>
              <dgm:constr type="ctrY" for="ch" forName="text5" refType="h" fact="0.68"/>
              <dgm:constr type="l" for="ch" forName="line5" refType="r" refFor="ch" refForName="text5"/>
              <dgm:constr type="ctrY" for="ch" forName="line5" refType="ctrY" refFor="ch" refForName="text5"/>
              <dgm:constr type="r" for="ch" forName="line5" refType="w" fact="0.375"/>
              <dgm:constr type="h" for="ch" forName="line5"/>
              <dgm:constr type="r" for="ch" forName="d5" refType="w" fact="0.505"/>
              <dgm:constr type="b" for="ch" forName="d5" refType="h" fact="0.855"/>
              <dgm:constr type="w" for="ch" forName="d5" refType="w" fact="0.13"/>
              <dgm:constr type="h" for="ch" forName="d5" refType="h" fact="0.175"/>
            </dgm:constrLst>
          </dgm:if>
          <dgm:else name="Name18"/>
        </dgm:choose>
      </dgm:else>
    </dgm:choose>
    <dgm:ruleLst/>
    <dgm:forEach name="Name19" axis="ch" ptType="node" cnt="1">
      <dgm:layoutNode name="circle1" styleLbl="l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text1" styleLbl="revTx">
        <dgm:varLst>
          <dgm:bulletEnabled val="1"/>
        </dgm:varLst>
        <dgm:choose name="Name20">
          <dgm:if name="Name21" func="var" arg="dir" op="equ" val="norm">
            <dgm:choose name="Name22">
              <dgm:if name="Name23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24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25">
            <dgm:choose name="Name26">
              <dgm:if name="Name27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28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29">
          <dgm:if name="Name30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31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1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1" styleLbl="callout">
        <dgm:alg type="sp"/>
        <dgm:choose name="Name32">
          <dgm:if name="Name33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34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35" axis="ch" ptType="node" st="2" cnt="1">
      <dgm:layoutNode name="circle2" styleLbl="lnNode1">
        <dgm:alg type="sp"/>
        <dgm:shape xmlns:r="http://schemas.openxmlformats.org/officeDocument/2006/relationships" type="ellipse" r:blip="" zOrderOff="-5">
          <dgm:adjLst/>
        </dgm:shape>
        <dgm:presOf/>
        <dgm:constrLst/>
        <dgm:ruleLst/>
      </dgm:layoutNode>
      <dgm:layoutNode name="text2" styleLbl="revTx">
        <dgm:varLst>
          <dgm:bulletEnabled val="1"/>
        </dgm:varLst>
        <dgm:choose name="Name36">
          <dgm:if name="Name37" func="var" arg="dir" op="equ" val="norm">
            <dgm:choose name="Name38">
              <dgm:if name="Name39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40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41">
            <dgm:choose name="Name42">
              <dgm:if name="Name43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44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45">
          <dgm:if name="Name46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47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2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2" styleLbl="callout">
        <dgm:alg type="sp"/>
        <dgm:choose name="Name48">
          <dgm:if name="Name49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50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51" axis="ch" ptType="node" st="3" cnt="1">
      <dgm:layoutNode name="circle3" styleLbl="lnNode1">
        <dgm:alg type="sp"/>
        <dgm:shape xmlns:r="http://schemas.openxmlformats.org/officeDocument/2006/relationships" type="ellipse" r:blip="" zOrderOff="-10">
          <dgm:adjLst/>
        </dgm:shape>
        <dgm:presOf/>
        <dgm:constrLst/>
        <dgm:ruleLst/>
      </dgm:layoutNode>
      <dgm:layoutNode name="text3" styleLbl="revTx">
        <dgm:varLst>
          <dgm:bulletEnabled val="1"/>
        </dgm:varLst>
        <dgm:choose name="Name52">
          <dgm:if name="Name53" func="var" arg="dir" op="equ" val="norm">
            <dgm:choose name="Name54">
              <dgm:if name="Name55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56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57">
            <dgm:choose name="Name58">
              <dgm:if name="Name59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60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61">
          <dgm:if name="Name62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63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3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3" styleLbl="callout">
        <dgm:alg type="sp"/>
        <dgm:choose name="Name64">
          <dgm:if name="Name65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66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67" axis="ch" ptType="node" st="4" cnt="1">
      <dgm:layoutNode name="circle4" styleLbl="lnNode1">
        <dgm:alg type="sp"/>
        <dgm:shape xmlns:r="http://schemas.openxmlformats.org/officeDocument/2006/relationships" type="ellipse" r:blip="" zOrderOff="-15">
          <dgm:adjLst/>
        </dgm:shape>
        <dgm:presOf/>
        <dgm:constrLst/>
        <dgm:ruleLst/>
      </dgm:layoutNode>
      <dgm:layoutNode name="text4" styleLbl="revTx">
        <dgm:varLst>
          <dgm:bulletEnabled val="1"/>
        </dgm:varLst>
        <dgm:choose name="Name68">
          <dgm:if name="Name69" func="var" arg="dir" op="equ" val="norm">
            <dgm:choose name="Name70">
              <dgm:if name="Name71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2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73">
            <dgm:choose name="Name74">
              <dgm:if name="Name75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6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77">
          <dgm:if name="Name78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79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4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4" styleLbl="callout">
        <dgm:alg type="sp"/>
        <dgm:choose name="Name80">
          <dgm:if name="Name81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82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83" axis="ch" ptType="node" st="5" cnt="1">
      <dgm:layoutNode name="circle5" styleLbl="lnNode1">
        <dgm:alg type="sp"/>
        <dgm:shape xmlns:r="http://schemas.openxmlformats.org/officeDocument/2006/relationships" type="ellipse" r:blip="" zOrderOff="-20">
          <dgm:adjLst/>
        </dgm:shape>
        <dgm:presOf/>
        <dgm:constrLst/>
        <dgm:ruleLst/>
      </dgm:layoutNode>
      <dgm:layoutNode name="text5" styleLbl="revTx">
        <dgm:varLst>
          <dgm:bulletEnabled val="1"/>
        </dgm:varLst>
        <dgm:choose name="Name84">
          <dgm:if name="Name85" func="var" arg="dir" op="equ" val="norm">
            <dgm:choose name="Name86">
              <dgm:if name="Name87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88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89">
            <dgm:choose name="Name90">
              <dgm:if name="Name91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92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93">
          <dgm:if name="Name94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95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5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5" styleLbl="callout">
        <dgm:alg type="sp"/>
        <dgm:choose name="Name96">
          <dgm:if name="Name97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98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target1">
  <dgm:title val=""/>
  <dgm:desc val=""/>
  <dgm:catLst>
    <dgm:cat type="relationship" pri="25000"/>
    <dgm:cat type="convert" pri="2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equ" val="0">
            <dgm:constrLst/>
          </dgm:if>
          <dgm:if name="Name4" axis="ch" ptType="node" func="cnt" op="equ" val="1">
            <dgm:constrLst>
              <dgm:constr type="primFontSz" for="des" ptType="node" op="equ" val="65"/>
              <dgm:constr type="w" for="ch" forName="circle1" refType="w" fact="0.6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r" for="ch" forName="line1" refType="l" refFor="ch" refForName="text1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5"/>
              <dgm:constr type="h" for="ch" forName="d1" refType="h" fact="0.469"/>
            </dgm:constrLst>
          </dgm:if>
          <dgm:if name="Name5" axis="ch" ptType="node" func="cnt" op="equ" val="2">
            <dgm:constrLst>
              <dgm:constr type="primFontSz" for="des" ptType="node" op="equ" val="65"/>
              <dgm:constr type="w" for="ch" forName="circle1" refType="w" fact="0.2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5"/>
              <dgm:constr type="h" for="ch" forName="d1" refType="h" fact="0.469"/>
              <dgm:constr type="w" for="ch" forName="circle2" refType="w" fact="0.6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3125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44325"/>
              <dgm:constr type="b" for="ch" forName="d2" refType="h" fact="0.7975"/>
              <dgm:constr type="w" for="ch" forName="d2" refType="w" fact="0.1815"/>
              <dgm:constr type="h" for="ch" forName="d2" refType="h" fact="0.3283"/>
            </dgm:constrLst>
          </dgm:if>
          <dgm:if name="Name6" axis="ch" ptType="node" func="cnt" op="equ" val="3">
            <dgm:constrLst>
              <dgm:constr type="primFontSz" for="des" ptType="node" op="equ" val="65"/>
              <dgm:constr type="w" for="ch" forName="circle1" refType="w" fact="0.12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2187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"/>
              <dgm:constr type="h" for="ch" forName="d1" refType="h" fact="0.5155"/>
              <dgm:constr type="w" for="ch" forName="circle2" refType="w" fact="0.36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21875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86"/>
              <dgm:constr type="b" for="ch" forName="d2" refType="h" fact="0.72969"/>
              <dgm:constr type="w" for="ch" forName="d2" refType="w" fact="0.2387"/>
              <dgm:constr type="h" for="ch" forName="d2" refType="h" fact="0.4017"/>
              <dgm:constr type="w" for="ch" forName="circle3" refType="w" fact="0.6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21875"/>
              <dgm:constr type="r" for="ch" forName="text3" refType="w"/>
              <dgm:constr type="t" for="ch" forName="text3" refType="b" refFor="ch" refForName="text2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47175"/>
              <dgm:constr type="b" for="ch" forName="d3" refType="h" fact="0.83375"/>
              <dgm:constr type="w" for="ch" forName="d3" refType="w" fact="0.1527"/>
              <dgm:constr type="h" for="ch" forName="d3" refType="h" fact="0.287"/>
            </dgm:constrLst>
          </dgm:if>
          <dgm:if name="Name7" axis="ch" ptType="node" func="cnt" op="equ" val="4">
            <dgm:constrLst>
              <dgm:constr type="primFontSz" for="des" ptType="node" op="equ" val="65"/>
              <dgm:constr type="w" for="ch" forName="circle1" refType="w" fact="0.0857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17938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295"/>
              <dgm:constr type="b" for="ch" forName="d1" refType="h" fact="0.62"/>
              <dgm:constr type="w" for="ch" forName="d1" refType="w" fact="0.33"/>
              <dgm:constr type="h" for="ch" forName="d1" refType="h" fact="0.53"/>
              <dgm:constr type="w" for="ch" forName="circle2" refType="w" fact="0.2571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17938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6625"/>
              <dgm:constr type="b" for="ch" forName="d2" refType="h" fact="0.70438"/>
              <dgm:constr type="w" for="ch" forName="d2" refType="w" fact="0.2585"/>
              <dgm:constr type="h" for="ch" forName="d2" refType="h" fact="0.43525"/>
              <dgm:constr type="w" for="ch" forName="circle3" refType="w" fact="0.4285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7938"/>
              <dgm:constr type="r" for="ch" forName="text3" refType="w"/>
              <dgm:constr type="t" for="ch" forName="text3" refType="b" refFor="ch" refForName="text2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4255"/>
              <dgm:constr type="b" for="ch" forName="d3" refType="h" fact="0.78031"/>
              <dgm:constr type="w" for="ch" forName="d3" refType="w" fact="0.1995"/>
              <dgm:constr type="h" for="ch" forName="d3" refType="h" fact="0.332"/>
              <dgm:constr type="w" for="ch" forName="circle4" refType="w" fact="0.6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7938"/>
              <dgm:constr type="r" for="ch" forName="text4" refType="w"/>
              <dgm:constr type="t" for="ch" forName="text4" refType="b" refFor="ch" refForName="text3"/>
              <dgm:constr type="l" for="ch" forName="line4" refType="w" fact="0.625"/>
              <dgm:constr type="ctrY" for="ch" forName="line4" refType="ctrY" refFor="ch" refForName="text4"/>
              <dgm:constr type="w" for="ch" forName="line4" refType="w" fact="0.075"/>
              <dgm:constr type="h" for="ch" forName="line4"/>
              <dgm:constr type="l" for="ch" forName="d4" refType="w" fact="0.48525"/>
              <dgm:constr type="b" for="ch" forName="d4" refType="h" fact="0.85594"/>
              <dgm:constr type="w" for="ch" forName="d4" refType="w" fact="0.1394"/>
              <dgm:constr type="h" for="ch" forName="d4" refType="h" fact="0.2282"/>
            </dgm:constrLst>
          </dgm:if>
          <dgm:if name="Name8" axis="ch" ptType="node" func="cnt" op="gte" val="5">
            <dgm:constrLst>
              <dgm:constr type="primFontSz" for="des" ptType="node" op="equ" val="65"/>
              <dgm:constr type="w" for="ch" forName="circle1" refType="w" fact="0.0667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1324"/>
              <dgm:constr type="r" for="ch" forName="text1" refType="w"/>
              <dgm:constr type="ctrY" for="ch" forName="text1" refType="h" fact="0.13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5"/>
              <dgm:constr type="h" for="ch" forName="d1" refType="h" fact="0.495"/>
              <dgm:constr type="w" for="ch" forName="circle2" refType="w" fact="0.2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1324"/>
              <dgm:constr type="r" for="ch" forName="text2" refType="w"/>
              <dgm:constr type="ctrY" for="ch" forName="text2" refType="h" fact="0.27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498"/>
              <dgm:constr type="b" for="ch" forName="d2" refType="h" fact="0.682"/>
              <dgm:constr type="w" for="ch" forName="d2" refType="w" fact="0.275"/>
              <dgm:constr type="h" for="ch" forName="d2" refType="h" fact="0.41215"/>
              <dgm:constr type="w" for="ch" forName="circle3" refType="w" fact="0.3334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324"/>
              <dgm:constr type="r" for="ch" forName="text3" refType="w"/>
              <dgm:constr type="ctrY" for="ch" forName="text3" refType="h" fact="0.41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394"/>
              <dgm:constr type="b" for="ch" forName="d3" refType="h" fact="0.735"/>
              <dgm:constr type="w" for="ch" forName="d3" refType="w" fact="0.231"/>
              <dgm:constr type="h" for="ch" forName="d3" refType="h" fact="0.325"/>
              <dgm:constr type="w" for="ch" forName="circle4" refType="w" fact="0.4667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324"/>
              <dgm:constr type="r" for="ch" forName="text4" refType="w"/>
              <dgm:constr type="ctrY" for="ch" forName="text4" refType="h" fact="0.547"/>
              <dgm:constr type="l" for="ch" forName="line4" refType="w" fact="0.625"/>
              <dgm:constr type="ctrY" for="ch" forName="line4" refType="ctrY" refFor="ch" refForName="text4"/>
              <dgm:constr type="w" for="ch" forName="line4" refType="w" fact="0.075"/>
              <dgm:constr type="h" for="ch" forName="line4"/>
              <dgm:constr type="l" for="ch" forName="d4" refType="w" fact="0.446"/>
              <dgm:constr type="b" for="ch" forName="d4" refType="h" fact="0.795"/>
              <dgm:constr type="w" for="ch" forName="d4" refType="w" fact="0.179"/>
              <dgm:constr type="h" for="ch" forName="d4" refType="h" fact="0.248"/>
              <dgm:constr type="w" for="ch" forName="circle5" refType="w" fact="0.6"/>
              <dgm:constr type="h" for="ch" forName="circle5" refType="w" refFor="ch" refForName="circle5"/>
              <dgm:constr type="ctrX" for="ch" forName="circle5" refType="ctrX" refFor="ch" refForName="circle1"/>
              <dgm:constr type="ctrY" for="ch" forName="circle5" refType="ctrY" refFor="ch" refForName="circle1"/>
              <dgm:constr type="w" for="ch" forName="text5" refType="w" fact="0.3"/>
              <dgm:constr type="h" for="ch" forName="text5" refType="h" fact="0.1324"/>
              <dgm:constr type="r" for="ch" forName="text5" refType="w"/>
              <dgm:constr type="ctrY" for="ch" forName="text5" refType="h" fact="0.68"/>
              <dgm:constr type="l" for="ch" forName="line5" refType="w" fact="0.625"/>
              <dgm:constr type="ctrY" for="ch" forName="line5" refType="ctrY" refFor="ch" refForName="text5"/>
              <dgm:constr type="w" for="ch" forName="line5" refType="w" fact="0.075"/>
              <dgm:constr type="h" for="ch" forName="line5"/>
              <dgm:constr type="l" for="ch" forName="d5" refType="w" fact="0.495"/>
              <dgm:constr type="b" for="ch" forName="d5" refType="h" fact="0.855"/>
              <dgm:constr type="w" for="ch" forName="d5" refType="w" fact="0.13"/>
              <dgm:constr type="h" for="ch" forName="d5" refType="h" fact="0.175"/>
            </dgm:constrLst>
          </dgm:if>
          <dgm:else name="Name9"/>
        </dgm:choose>
      </dgm:if>
      <dgm:else name="Name10">
        <dgm:choose name="Name11">
          <dgm:if name="Name12" axis="ch" ptType="node" func="cnt" op="equ" val="0">
            <dgm:constrLst/>
          </dgm:if>
          <dgm:if name="Name13" axis="ch" ptType="node" func="cnt" op="equ" val="1">
            <dgm:constrLst>
              <dgm:constr type="primFontSz" for="des" ptType="node" op="equ" val="65"/>
              <dgm:constr type="w" for="ch" forName="circle1" refType="w" fact="0.6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5"/>
              <dgm:constr type="h" for="ch" forName="d1" refType="h" fact="0.469"/>
            </dgm:constrLst>
          </dgm:if>
          <dgm:if name="Name14" axis="ch" ptType="node" func="cnt" op="equ" val="2">
            <dgm:constrLst>
              <dgm:constr type="primFontSz" for="des" ptType="node" op="equ" val="65"/>
              <dgm:constr type="w" for="ch" forName="circle1" refType="w" fact="0.2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5"/>
              <dgm:constr type="h" for="ch" forName="d1" refType="h" fact="0.469"/>
              <dgm:constr type="w" for="ch" forName="circle2" refType="w" fact="0.6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3125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55675"/>
              <dgm:constr type="b" for="ch" forName="d2" refType="h" fact="0.7975"/>
              <dgm:constr type="w" for="ch" forName="d2" refType="w" fact="0.1815"/>
              <dgm:constr type="h" for="ch" forName="d2" refType="h" fact="0.3283"/>
            </dgm:constrLst>
          </dgm:if>
          <dgm:if name="Name15" axis="ch" ptType="node" func="cnt" op="equ" val="3">
            <dgm:constrLst>
              <dgm:constr type="primFontSz" for="des" ptType="node" op="equ" val="65"/>
              <dgm:constr type="w" for="ch" forName="circle1" refType="w" fact="0.12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2187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"/>
              <dgm:constr type="h" for="ch" forName="d1" refType="h" fact="0.5155"/>
              <dgm:constr type="w" for="ch" forName="circle2" refType="w" fact="0.36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21875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14"/>
              <dgm:constr type="b" for="ch" forName="d2" refType="h" fact="0.72969"/>
              <dgm:constr type="w" for="ch" forName="d2" refType="w" fact="0.2387"/>
              <dgm:constr type="h" for="ch" forName="d2" refType="h" fact="0.4017"/>
              <dgm:constr type="w" for="ch" forName="circle3" refType="w" fact="0.6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21875"/>
              <dgm:constr type="l" for="ch" forName="text3"/>
              <dgm:constr type="t" for="ch" forName="text3" refType="b" refFor="ch" refForName="text2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52825"/>
              <dgm:constr type="b" for="ch" forName="d3" refType="h" fact="0.83375"/>
              <dgm:constr type="w" for="ch" forName="d3" refType="w" fact="0.1527"/>
              <dgm:constr type="h" for="ch" forName="d3" refType="h" fact="0.287"/>
            </dgm:constrLst>
          </dgm:if>
          <dgm:if name="Name16" axis="ch" ptType="node" func="cnt" op="equ" val="4">
            <dgm:constrLst>
              <dgm:constr type="primFontSz" for="des" ptType="node" op="equ" val="65"/>
              <dgm:constr type="w" for="ch" forName="circle1" refType="w" fact="0.0857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17938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05"/>
              <dgm:constr type="b" for="ch" forName="d1" refType="h" fact="0.62"/>
              <dgm:constr type="w" for="ch" forName="d1" refType="w" fact="0.33"/>
              <dgm:constr type="h" for="ch" forName="d1" refType="h" fact="0.53"/>
              <dgm:constr type="w" for="ch" forName="circle2" refType="w" fact="0.2571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17938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3375"/>
              <dgm:constr type="b" for="ch" forName="d2" refType="h" fact="0.70438"/>
              <dgm:constr type="w" for="ch" forName="d2" refType="w" fact="0.2585"/>
              <dgm:constr type="h" for="ch" forName="d2" refType="h" fact="0.43525"/>
              <dgm:constr type="w" for="ch" forName="circle3" refType="w" fact="0.4285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7938"/>
              <dgm:constr type="l" for="ch" forName="text3"/>
              <dgm:constr type="t" for="ch" forName="text3" refType="b" refFor="ch" refForName="text2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5745"/>
              <dgm:constr type="b" for="ch" forName="d3" refType="h" fact="0.78031"/>
              <dgm:constr type="w" for="ch" forName="d3" refType="w" fact="0.1995"/>
              <dgm:constr type="h" for="ch" forName="d3" refType="h" fact="0.332"/>
              <dgm:constr type="w" for="ch" forName="circle4" refType="w" fact="0.6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7938"/>
              <dgm:constr type="l" for="ch" forName="text4"/>
              <dgm:constr type="t" for="ch" forName="text4" refType="b" refFor="ch" refForName="text3"/>
              <dgm:constr type="l" for="ch" forName="line4" refType="r" refFor="ch" refForName="text4"/>
              <dgm:constr type="ctrY" for="ch" forName="line4" refType="ctrY" refFor="ch" refForName="text4"/>
              <dgm:constr type="r" for="ch" forName="line4" refType="w" fact="0.375"/>
              <dgm:constr type="h" for="ch" forName="line4"/>
              <dgm:constr type="r" for="ch" forName="d4" refType="w" fact="0.51475"/>
              <dgm:constr type="b" for="ch" forName="d4" refType="h" fact="0.85594"/>
              <dgm:constr type="w" for="ch" forName="d4" refType="w" fact="0.1394"/>
              <dgm:constr type="h" for="ch" forName="d4" refType="h" fact="0.2282"/>
            </dgm:constrLst>
          </dgm:if>
          <dgm:if name="Name17" axis="ch" ptType="node" func="cnt" op="gte" val="5">
            <dgm:constrLst>
              <dgm:constr type="primFontSz" for="des" ptType="node" op="equ" val="65"/>
              <dgm:constr type="w" for="ch" forName="circle1" refType="w" fact="0.0667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1324"/>
              <dgm:constr type="l" for="ch" forName="text1"/>
              <dgm:constr type="ctrY" for="ch" forName="text1" refType="h" fact="0.13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5"/>
              <dgm:constr type="h" for="ch" forName="d1" refType="h" fact="0.495"/>
              <dgm:constr type="w" for="ch" forName="circle2" refType="w" fact="0.2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1324"/>
              <dgm:constr type="l" for="ch" forName="text2"/>
              <dgm:constr type="ctrY" for="ch" forName="text2" refType="h" fact="0.27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502"/>
              <dgm:constr type="b" for="ch" forName="d2" refType="h" fact="0.682"/>
              <dgm:constr type="w" for="ch" forName="d2" refType="w" fact="0.275"/>
              <dgm:constr type="h" for="ch" forName="d2" refType="h" fact="0.41215"/>
              <dgm:constr type="w" for="ch" forName="circle3" refType="w" fact="0.3334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324"/>
              <dgm:constr type="l" for="ch" forName="text3"/>
              <dgm:constr type="ctrY" for="ch" forName="text3" refType="h" fact="0.41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606"/>
              <dgm:constr type="b" for="ch" forName="d3" refType="h" fact="0.735"/>
              <dgm:constr type="w" for="ch" forName="d3" refType="w" fact="0.231"/>
              <dgm:constr type="h" for="ch" forName="d3" refType="h" fact="0.325"/>
              <dgm:constr type="w" for="ch" forName="circle4" refType="w" fact="0.4667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324"/>
              <dgm:constr type="l" for="ch" forName="text4"/>
              <dgm:constr type="ctrY" for="ch" forName="text4" refType="h" fact="0.547"/>
              <dgm:constr type="l" for="ch" forName="line4" refType="r" refFor="ch" refForName="text4"/>
              <dgm:constr type="ctrY" for="ch" forName="line4" refType="ctrY" refFor="ch" refForName="text4"/>
              <dgm:constr type="r" for="ch" forName="line4" refType="w" fact="0.375"/>
              <dgm:constr type="h" for="ch" forName="line4"/>
              <dgm:constr type="r" for="ch" forName="d4" refType="w" fact="0.554"/>
              <dgm:constr type="b" for="ch" forName="d4" refType="h" fact="0.795"/>
              <dgm:constr type="w" for="ch" forName="d4" refType="w" fact="0.179"/>
              <dgm:constr type="h" for="ch" forName="d4" refType="h" fact="0.248"/>
              <dgm:constr type="w" for="ch" forName="circle5" refType="w" fact="0.6"/>
              <dgm:constr type="h" for="ch" forName="circle5" refType="w" refFor="ch" refForName="circle5"/>
              <dgm:constr type="ctrX" for="ch" forName="circle5" refType="ctrX" refFor="ch" refForName="circle1"/>
              <dgm:constr type="ctrY" for="ch" forName="circle5" refType="ctrY" refFor="ch" refForName="circle1"/>
              <dgm:constr type="w" for="ch" forName="text5" refType="w" fact="0.3"/>
              <dgm:constr type="h" for="ch" forName="text5" refType="h" fact="0.1324"/>
              <dgm:constr type="l" for="ch" forName="text5"/>
              <dgm:constr type="ctrY" for="ch" forName="text5" refType="h" fact="0.68"/>
              <dgm:constr type="l" for="ch" forName="line5" refType="r" refFor="ch" refForName="text5"/>
              <dgm:constr type="ctrY" for="ch" forName="line5" refType="ctrY" refFor="ch" refForName="text5"/>
              <dgm:constr type="r" for="ch" forName="line5" refType="w" fact="0.375"/>
              <dgm:constr type="h" for="ch" forName="line5"/>
              <dgm:constr type="r" for="ch" forName="d5" refType="w" fact="0.505"/>
              <dgm:constr type="b" for="ch" forName="d5" refType="h" fact="0.855"/>
              <dgm:constr type="w" for="ch" forName="d5" refType="w" fact="0.13"/>
              <dgm:constr type="h" for="ch" forName="d5" refType="h" fact="0.175"/>
            </dgm:constrLst>
          </dgm:if>
          <dgm:else name="Name18"/>
        </dgm:choose>
      </dgm:else>
    </dgm:choose>
    <dgm:ruleLst/>
    <dgm:forEach name="Name19" axis="ch" ptType="node" cnt="1">
      <dgm:layoutNode name="circle1" styleLbl="l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text1" styleLbl="revTx">
        <dgm:varLst>
          <dgm:bulletEnabled val="1"/>
        </dgm:varLst>
        <dgm:choose name="Name20">
          <dgm:if name="Name21" func="var" arg="dir" op="equ" val="norm">
            <dgm:choose name="Name22">
              <dgm:if name="Name23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24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25">
            <dgm:choose name="Name26">
              <dgm:if name="Name27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28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29">
          <dgm:if name="Name30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31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1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1" styleLbl="callout">
        <dgm:alg type="sp"/>
        <dgm:choose name="Name32">
          <dgm:if name="Name33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34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35" axis="ch" ptType="node" st="2" cnt="1">
      <dgm:layoutNode name="circle2" styleLbl="lnNode1">
        <dgm:alg type="sp"/>
        <dgm:shape xmlns:r="http://schemas.openxmlformats.org/officeDocument/2006/relationships" type="ellipse" r:blip="" zOrderOff="-5">
          <dgm:adjLst/>
        </dgm:shape>
        <dgm:presOf/>
        <dgm:constrLst/>
        <dgm:ruleLst/>
      </dgm:layoutNode>
      <dgm:layoutNode name="text2" styleLbl="revTx">
        <dgm:varLst>
          <dgm:bulletEnabled val="1"/>
        </dgm:varLst>
        <dgm:choose name="Name36">
          <dgm:if name="Name37" func="var" arg="dir" op="equ" val="norm">
            <dgm:choose name="Name38">
              <dgm:if name="Name39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40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41">
            <dgm:choose name="Name42">
              <dgm:if name="Name43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44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45">
          <dgm:if name="Name46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47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2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2" styleLbl="callout">
        <dgm:alg type="sp"/>
        <dgm:choose name="Name48">
          <dgm:if name="Name49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50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51" axis="ch" ptType="node" st="3" cnt="1">
      <dgm:layoutNode name="circle3" styleLbl="lnNode1">
        <dgm:alg type="sp"/>
        <dgm:shape xmlns:r="http://schemas.openxmlformats.org/officeDocument/2006/relationships" type="ellipse" r:blip="" zOrderOff="-10">
          <dgm:adjLst/>
        </dgm:shape>
        <dgm:presOf/>
        <dgm:constrLst/>
        <dgm:ruleLst/>
      </dgm:layoutNode>
      <dgm:layoutNode name="text3" styleLbl="revTx">
        <dgm:varLst>
          <dgm:bulletEnabled val="1"/>
        </dgm:varLst>
        <dgm:choose name="Name52">
          <dgm:if name="Name53" func="var" arg="dir" op="equ" val="norm">
            <dgm:choose name="Name54">
              <dgm:if name="Name55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56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57">
            <dgm:choose name="Name58">
              <dgm:if name="Name59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60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61">
          <dgm:if name="Name62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63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3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3" styleLbl="callout">
        <dgm:alg type="sp"/>
        <dgm:choose name="Name64">
          <dgm:if name="Name65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66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67" axis="ch" ptType="node" st="4" cnt="1">
      <dgm:layoutNode name="circle4" styleLbl="lnNode1">
        <dgm:alg type="sp"/>
        <dgm:shape xmlns:r="http://schemas.openxmlformats.org/officeDocument/2006/relationships" type="ellipse" r:blip="" zOrderOff="-15">
          <dgm:adjLst/>
        </dgm:shape>
        <dgm:presOf/>
        <dgm:constrLst/>
        <dgm:ruleLst/>
      </dgm:layoutNode>
      <dgm:layoutNode name="text4" styleLbl="revTx">
        <dgm:varLst>
          <dgm:bulletEnabled val="1"/>
        </dgm:varLst>
        <dgm:choose name="Name68">
          <dgm:if name="Name69" func="var" arg="dir" op="equ" val="norm">
            <dgm:choose name="Name70">
              <dgm:if name="Name71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2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73">
            <dgm:choose name="Name74">
              <dgm:if name="Name75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6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77">
          <dgm:if name="Name78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79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4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4" styleLbl="callout">
        <dgm:alg type="sp"/>
        <dgm:choose name="Name80">
          <dgm:if name="Name81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82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83" axis="ch" ptType="node" st="5" cnt="1">
      <dgm:layoutNode name="circle5" styleLbl="lnNode1">
        <dgm:alg type="sp"/>
        <dgm:shape xmlns:r="http://schemas.openxmlformats.org/officeDocument/2006/relationships" type="ellipse" r:blip="" zOrderOff="-20">
          <dgm:adjLst/>
        </dgm:shape>
        <dgm:presOf/>
        <dgm:constrLst/>
        <dgm:ruleLst/>
      </dgm:layoutNode>
      <dgm:layoutNode name="text5" styleLbl="revTx">
        <dgm:varLst>
          <dgm:bulletEnabled val="1"/>
        </dgm:varLst>
        <dgm:choose name="Name84">
          <dgm:if name="Name85" func="var" arg="dir" op="equ" val="norm">
            <dgm:choose name="Name86">
              <dgm:if name="Name87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88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89">
            <dgm:choose name="Name90">
              <dgm:if name="Name91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92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93">
          <dgm:if name="Name94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95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5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5" styleLbl="callout">
        <dgm:alg type="sp"/>
        <dgm:choose name="Name96">
          <dgm:if name="Name97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98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target1">
  <dgm:title val=""/>
  <dgm:desc val=""/>
  <dgm:catLst>
    <dgm:cat type="relationship" pri="25000"/>
    <dgm:cat type="convert" pri="2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equ" val="0">
            <dgm:constrLst/>
          </dgm:if>
          <dgm:if name="Name4" axis="ch" ptType="node" func="cnt" op="equ" val="1">
            <dgm:constrLst>
              <dgm:constr type="primFontSz" for="des" ptType="node" op="equ" val="65"/>
              <dgm:constr type="w" for="ch" forName="circle1" refType="w" fact="0.6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r" for="ch" forName="line1" refType="l" refFor="ch" refForName="text1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5"/>
              <dgm:constr type="h" for="ch" forName="d1" refType="h" fact="0.469"/>
            </dgm:constrLst>
          </dgm:if>
          <dgm:if name="Name5" axis="ch" ptType="node" func="cnt" op="equ" val="2">
            <dgm:constrLst>
              <dgm:constr type="primFontSz" for="des" ptType="node" op="equ" val="65"/>
              <dgm:constr type="w" for="ch" forName="circle1" refType="w" fact="0.2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5"/>
              <dgm:constr type="h" for="ch" forName="d1" refType="h" fact="0.469"/>
              <dgm:constr type="w" for="ch" forName="circle2" refType="w" fact="0.6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3125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44325"/>
              <dgm:constr type="b" for="ch" forName="d2" refType="h" fact="0.7975"/>
              <dgm:constr type="w" for="ch" forName="d2" refType="w" fact="0.1815"/>
              <dgm:constr type="h" for="ch" forName="d2" refType="h" fact="0.3283"/>
            </dgm:constrLst>
          </dgm:if>
          <dgm:if name="Name6" axis="ch" ptType="node" func="cnt" op="equ" val="3">
            <dgm:constrLst>
              <dgm:constr type="primFontSz" for="des" ptType="node" op="equ" val="65"/>
              <dgm:constr type="w" for="ch" forName="circle1" refType="w" fact="0.12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2187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"/>
              <dgm:constr type="h" for="ch" forName="d1" refType="h" fact="0.5155"/>
              <dgm:constr type="w" for="ch" forName="circle2" refType="w" fact="0.36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21875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86"/>
              <dgm:constr type="b" for="ch" forName="d2" refType="h" fact="0.72969"/>
              <dgm:constr type="w" for="ch" forName="d2" refType="w" fact="0.2387"/>
              <dgm:constr type="h" for="ch" forName="d2" refType="h" fact="0.4017"/>
              <dgm:constr type="w" for="ch" forName="circle3" refType="w" fact="0.6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21875"/>
              <dgm:constr type="r" for="ch" forName="text3" refType="w"/>
              <dgm:constr type="t" for="ch" forName="text3" refType="b" refFor="ch" refForName="text2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47175"/>
              <dgm:constr type="b" for="ch" forName="d3" refType="h" fact="0.83375"/>
              <dgm:constr type="w" for="ch" forName="d3" refType="w" fact="0.1527"/>
              <dgm:constr type="h" for="ch" forName="d3" refType="h" fact="0.287"/>
            </dgm:constrLst>
          </dgm:if>
          <dgm:if name="Name7" axis="ch" ptType="node" func="cnt" op="equ" val="4">
            <dgm:constrLst>
              <dgm:constr type="primFontSz" for="des" ptType="node" op="equ" val="65"/>
              <dgm:constr type="w" for="ch" forName="circle1" refType="w" fact="0.0857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17938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295"/>
              <dgm:constr type="b" for="ch" forName="d1" refType="h" fact="0.62"/>
              <dgm:constr type="w" for="ch" forName="d1" refType="w" fact="0.33"/>
              <dgm:constr type="h" for="ch" forName="d1" refType="h" fact="0.53"/>
              <dgm:constr type="w" for="ch" forName="circle2" refType="w" fact="0.2571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17938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6625"/>
              <dgm:constr type="b" for="ch" forName="d2" refType="h" fact="0.70438"/>
              <dgm:constr type="w" for="ch" forName="d2" refType="w" fact="0.2585"/>
              <dgm:constr type="h" for="ch" forName="d2" refType="h" fact="0.43525"/>
              <dgm:constr type="w" for="ch" forName="circle3" refType="w" fact="0.4285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7938"/>
              <dgm:constr type="r" for="ch" forName="text3" refType="w"/>
              <dgm:constr type="t" for="ch" forName="text3" refType="b" refFor="ch" refForName="text2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4255"/>
              <dgm:constr type="b" for="ch" forName="d3" refType="h" fact="0.78031"/>
              <dgm:constr type="w" for="ch" forName="d3" refType="w" fact="0.1995"/>
              <dgm:constr type="h" for="ch" forName="d3" refType="h" fact="0.332"/>
              <dgm:constr type="w" for="ch" forName="circle4" refType="w" fact="0.6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7938"/>
              <dgm:constr type="r" for="ch" forName="text4" refType="w"/>
              <dgm:constr type="t" for="ch" forName="text4" refType="b" refFor="ch" refForName="text3"/>
              <dgm:constr type="l" for="ch" forName="line4" refType="w" fact="0.625"/>
              <dgm:constr type="ctrY" for="ch" forName="line4" refType="ctrY" refFor="ch" refForName="text4"/>
              <dgm:constr type="w" for="ch" forName="line4" refType="w" fact="0.075"/>
              <dgm:constr type="h" for="ch" forName="line4"/>
              <dgm:constr type="l" for="ch" forName="d4" refType="w" fact="0.48525"/>
              <dgm:constr type="b" for="ch" forName="d4" refType="h" fact="0.85594"/>
              <dgm:constr type="w" for="ch" forName="d4" refType="w" fact="0.1394"/>
              <dgm:constr type="h" for="ch" forName="d4" refType="h" fact="0.2282"/>
            </dgm:constrLst>
          </dgm:if>
          <dgm:if name="Name8" axis="ch" ptType="node" func="cnt" op="gte" val="5">
            <dgm:constrLst>
              <dgm:constr type="primFontSz" for="des" ptType="node" op="equ" val="65"/>
              <dgm:constr type="w" for="ch" forName="circle1" refType="w" fact="0.0667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1324"/>
              <dgm:constr type="r" for="ch" forName="text1" refType="w"/>
              <dgm:constr type="ctrY" for="ch" forName="text1" refType="h" fact="0.13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5"/>
              <dgm:constr type="h" for="ch" forName="d1" refType="h" fact="0.495"/>
              <dgm:constr type="w" for="ch" forName="circle2" refType="w" fact="0.2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1324"/>
              <dgm:constr type="r" for="ch" forName="text2" refType="w"/>
              <dgm:constr type="ctrY" for="ch" forName="text2" refType="h" fact="0.27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498"/>
              <dgm:constr type="b" for="ch" forName="d2" refType="h" fact="0.682"/>
              <dgm:constr type="w" for="ch" forName="d2" refType="w" fact="0.275"/>
              <dgm:constr type="h" for="ch" forName="d2" refType="h" fact="0.41215"/>
              <dgm:constr type="w" for="ch" forName="circle3" refType="w" fact="0.3334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324"/>
              <dgm:constr type="r" for="ch" forName="text3" refType="w"/>
              <dgm:constr type="ctrY" for="ch" forName="text3" refType="h" fact="0.41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394"/>
              <dgm:constr type="b" for="ch" forName="d3" refType="h" fact="0.735"/>
              <dgm:constr type="w" for="ch" forName="d3" refType="w" fact="0.231"/>
              <dgm:constr type="h" for="ch" forName="d3" refType="h" fact="0.325"/>
              <dgm:constr type="w" for="ch" forName="circle4" refType="w" fact="0.4667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324"/>
              <dgm:constr type="r" for="ch" forName="text4" refType="w"/>
              <dgm:constr type="ctrY" for="ch" forName="text4" refType="h" fact="0.547"/>
              <dgm:constr type="l" for="ch" forName="line4" refType="w" fact="0.625"/>
              <dgm:constr type="ctrY" for="ch" forName="line4" refType="ctrY" refFor="ch" refForName="text4"/>
              <dgm:constr type="w" for="ch" forName="line4" refType="w" fact="0.075"/>
              <dgm:constr type="h" for="ch" forName="line4"/>
              <dgm:constr type="l" for="ch" forName="d4" refType="w" fact="0.446"/>
              <dgm:constr type="b" for="ch" forName="d4" refType="h" fact="0.795"/>
              <dgm:constr type="w" for="ch" forName="d4" refType="w" fact="0.179"/>
              <dgm:constr type="h" for="ch" forName="d4" refType="h" fact="0.248"/>
              <dgm:constr type="w" for="ch" forName="circle5" refType="w" fact="0.6"/>
              <dgm:constr type="h" for="ch" forName="circle5" refType="w" refFor="ch" refForName="circle5"/>
              <dgm:constr type="ctrX" for="ch" forName="circle5" refType="ctrX" refFor="ch" refForName="circle1"/>
              <dgm:constr type="ctrY" for="ch" forName="circle5" refType="ctrY" refFor="ch" refForName="circle1"/>
              <dgm:constr type="w" for="ch" forName="text5" refType="w" fact="0.3"/>
              <dgm:constr type="h" for="ch" forName="text5" refType="h" fact="0.1324"/>
              <dgm:constr type="r" for="ch" forName="text5" refType="w"/>
              <dgm:constr type="ctrY" for="ch" forName="text5" refType="h" fact="0.68"/>
              <dgm:constr type="l" for="ch" forName="line5" refType="w" fact="0.625"/>
              <dgm:constr type="ctrY" for="ch" forName="line5" refType="ctrY" refFor="ch" refForName="text5"/>
              <dgm:constr type="w" for="ch" forName="line5" refType="w" fact="0.075"/>
              <dgm:constr type="h" for="ch" forName="line5"/>
              <dgm:constr type="l" for="ch" forName="d5" refType="w" fact="0.495"/>
              <dgm:constr type="b" for="ch" forName="d5" refType="h" fact="0.855"/>
              <dgm:constr type="w" for="ch" forName="d5" refType="w" fact="0.13"/>
              <dgm:constr type="h" for="ch" forName="d5" refType="h" fact="0.175"/>
            </dgm:constrLst>
          </dgm:if>
          <dgm:else name="Name9"/>
        </dgm:choose>
      </dgm:if>
      <dgm:else name="Name10">
        <dgm:choose name="Name11">
          <dgm:if name="Name12" axis="ch" ptType="node" func="cnt" op="equ" val="0">
            <dgm:constrLst/>
          </dgm:if>
          <dgm:if name="Name13" axis="ch" ptType="node" func="cnt" op="equ" val="1">
            <dgm:constrLst>
              <dgm:constr type="primFontSz" for="des" ptType="node" op="equ" val="65"/>
              <dgm:constr type="w" for="ch" forName="circle1" refType="w" fact="0.6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5"/>
              <dgm:constr type="h" for="ch" forName="d1" refType="h" fact="0.469"/>
            </dgm:constrLst>
          </dgm:if>
          <dgm:if name="Name14" axis="ch" ptType="node" func="cnt" op="equ" val="2">
            <dgm:constrLst>
              <dgm:constr type="primFontSz" for="des" ptType="node" op="equ" val="65"/>
              <dgm:constr type="w" for="ch" forName="circle1" refType="w" fact="0.2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5"/>
              <dgm:constr type="h" for="ch" forName="d1" refType="h" fact="0.469"/>
              <dgm:constr type="w" for="ch" forName="circle2" refType="w" fact="0.6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3125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55675"/>
              <dgm:constr type="b" for="ch" forName="d2" refType="h" fact="0.7975"/>
              <dgm:constr type="w" for="ch" forName="d2" refType="w" fact="0.1815"/>
              <dgm:constr type="h" for="ch" forName="d2" refType="h" fact="0.3283"/>
            </dgm:constrLst>
          </dgm:if>
          <dgm:if name="Name15" axis="ch" ptType="node" func="cnt" op="equ" val="3">
            <dgm:constrLst>
              <dgm:constr type="primFontSz" for="des" ptType="node" op="equ" val="65"/>
              <dgm:constr type="w" for="ch" forName="circle1" refType="w" fact="0.12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2187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"/>
              <dgm:constr type="h" for="ch" forName="d1" refType="h" fact="0.5155"/>
              <dgm:constr type="w" for="ch" forName="circle2" refType="w" fact="0.36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21875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14"/>
              <dgm:constr type="b" for="ch" forName="d2" refType="h" fact="0.72969"/>
              <dgm:constr type="w" for="ch" forName="d2" refType="w" fact="0.2387"/>
              <dgm:constr type="h" for="ch" forName="d2" refType="h" fact="0.4017"/>
              <dgm:constr type="w" for="ch" forName="circle3" refType="w" fact="0.6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21875"/>
              <dgm:constr type="l" for="ch" forName="text3"/>
              <dgm:constr type="t" for="ch" forName="text3" refType="b" refFor="ch" refForName="text2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52825"/>
              <dgm:constr type="b" for="ch" forName="d3" refType="h" fact="0.83375"/>
              <dgm:constr type="w" for="ch" forName="d3" refType="w" fact="0.1527"/>
              <dgm:constr type="h" for="ch" forName="d3" refType="h" fact="0.287"/>
            </dgm:constrLst>
          </dgm:if>
          <dgm:if name="Name16" axis="ch" ptType="node" func="cnt" op="equ" val="4">
            <dgm:constrLst>
              <dgm:constr type="primFontSz" for="des" ptType="node" op="equ" val="65"/>
              <dgm:constr type="w" for="ch" forName="circle1" refType="w" fact="0.0857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17938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05"/>
              <dgm:constr type="b" for="ch" forName="d1" refType="h" fact="0.62"/>
              <dgm:constr type="w" for="ch" forName="d1" refType="w" fact="0.33"/>
              <dgm:constr type="h" for="ch" forName="d1" refType="h" fact="0.53"/>
              <dgm:constr type="w" for="ch" forName="circle2" refType="w" fact="0.2571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17938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3375"/>
              <dgm:constr type="b" for="ch" forName="d2" refType="h" fact="0.70438"/>
              <dgm:constr type="w" for="ch" forName="d2" refType="w" fact="0.2585"/>
              <dgm:constr type="h" for="ch" forName="d2" refType="h" fact="0.43525"/>
              <dgm:constr type="w" for="ch" forName="circle3" refType="w" fact="0.4285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7938"/>
              <dgm:constr type="l" for="ch" forName="text3"/>
              <dgm:constr type="t" for="ch" forName="text3" refType="b" refFor="ch" refForName="text2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5745"/>
              <dgm:constr type="b" for="ch" forName="d3" refType="h" fact="0.78031"/>
              <dgm:constr type="w" for="ch" forName="d3" refType="w" fact="0.1995"/>
              <dgm:constr type="h" for="ch" forName="d3" refType="h" fact="0.332"/>
              <dgm:constr type="w" for="ch" forName="circle4" refType="w" fact="0.6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7938"/>
              <dgm:constr type="l" for="ch" forName="text4"/>
              <dgm:constr type="t" for="ch" forName="text4" refType="b" refFor="ch" refForName="text3"/>
              <dgm:constr type="l" for="ch" forName="line4" refType="r" refFor="ch" refForName="text4"/>
              <dgm:constr type="ctrY" for="ch" forName="line4" refType="ctrY" refFor="ch" refForName="text4"/>
              <dgm:constr type="r" for="ch" forName="line4" refType="w" fact="0.375"/>
              <dgm:constr type="h" for="ch" forName="line4"/>
              <dgm:constr type="r" for="ch" forName="d4" refType="w" fact="0.51475"/>
              <dgm:constr type="b" for="ch" forName="d4" refType="h" fact="0.85594"/>
              <dgm:constr type="w" for="ch" forName="d4" refType="w" fact="0.1394"/>
              <dgm:constr type="h" for="ch" forName="d4" refType="h" fact="0.2282"/>
            </dgm:constrLst>
          </dgm:if>
          <dgm:if name="Name17" axis="ch" ptType="node" func="cnt" op="gte" val="5">
            <dgm:constrLst>
              <dgm:constr type="primFontSz" for="des" ptType="node" op="equ" val="65"/>
              <dgm:constr type="w" for="ch" forName="circle1" refType="w" fact="0.0667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1324"/>
              <dgm:constr type="l" for="ch" forName="text1"/>
              <dgm:constr type="ctrY" for="ch" forName="text1" refType="h" fact="0.13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5"/>
              <dgm:constr type="h" for="ch" forName="d1" refType="h" fact="0.495"/>
              <dgm:constr type="w" for="ch" forName="circle2" refType="w" fact="0.2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1324"/>
              <dgm:constr type="l" for="ch" forName="text2"/>
              <dgm:constr type="ctrY" for="ch" forName="text2" refType="h" fact="0.27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502"/>
              <dgm:constr type="b" for="ch" forName="d2" refType="h" fact="0.682"/>
              <dgm:constr type="w" for="ch" forName="d2" refType="w" fact="0.275"/>
              <dgm:constr type="h" for="ch" forName="d2" refType="h" fact="0.41215"/>
              <dgm:constr type="w" for="ch" forName="circle3" refType="w" fact="0.3334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324"/>
              <dgm:constr type="l" for="ch" forName="text3"/>
              <dgm:constr type="ctrY" for="ch" forName="text3" refType="h" fact="0.41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606"/>
              <dgm:constr type="b" for="ch" forName="d3" refType="h" fact="0.735"/>
              <dgm:constr type="w" for="ch" forName="d3" refType="w" fact="0.231"/>
              <dgm:constr type="h" for="ch" forName="d3" refType="h" fact="0.325"/>
              <dgm:constr type="w" for="ch" forName="circle4" refType="w" fact="0.4667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324"/>
              <dgm:constr type="l" for="ch" forName="text4"/>
              <dgm:constr type="ctrY" for="ch" forName="text4" refType="h" fact="0.547"/>
              <dgm:constr type="l" for="ch" forName="line4" refType="r" refFor="ch" refForName="text4"/>
              <dgm:constr type="ctrY" for="ch" forName="line4" refType="ctrY" refFor="ch" refForName="text4"/>
              <dgm:constr type="r" for="ch" forName="line4" refType="w" fact="0.375"/>
              <dgm:constr type="h" for="ch" forName="line4"/>
              <dgm:constr type="r" for="ch" forName="d4" refType="w" fact="0.554"/>
              <dgm:constr type="b" for="ch" forName="d4" refType="h" fact="0.795"/>
              <dgm:constr type="w" for="ch" forName="d4" refType="w" fact="0.179"/>
              <dgm:constr type="h" for="ch" forName="d4" refType="h" fact="0.248"/>
              <dgm:constr type="w" for="ch" forName="circle5" refType="w" fact="0.6"/>
              <dgm:constr type="h" for="ch" forName="circle5" refType="w" refFor="ch" refForName="circle5"/>
              <dgm:constr type="ctrX" for="ch" forName="circle5" refType="ctrX" refFor="ch" refForName="circle1"/>
              <dgm:constr type="ctrY" for="ch" forName="circle5" refType="ctrY" refFor="ch" refForName="circle1"/>
              <dgm:constr type="w" for="ch" forName="text5" refType="w" fact="0.3"/>
              <dgm:constr type="h" for="ch" forName="text5" refType="h" fact="0.1324"/>
              <dgm:constr type="l" for="ch" forName="text5"/>
              <dgm:constr type="ctrY" for="ch" forName="text5" refType="h" fact="0.68"/>
              <dgm:constr type="l" for="ch" forName="line5" refType="r" refFor="ch" refForName="text5"/>
              <dgm:constr type="ctrY" for="ch" forName="line5" refType="ctrY" refFor="ch" refForName="text5"/>
              <dgm:constr type="r" for="ch" forName="line5" refType="w" fact="0.375"/>
              <dgm:constr type="h" for="ch" forName="line5"/>
              <dgm:constr type="r" for="ch" forName="d5" refType="w" fact="0.505"/>
              <dgm:constr type="b" for="ch" forName="d5" refType="h" fact="0.855"/>
              <dgm:constr type="w" for="ch" forName="d5" refType="w" fact="0.13"/>
              <dgm:constr type="h" for="ch" forName="d5" refType="h" fact="0.175"/>
            </dgm:constrLst>
          </dgm:if>
          <dgm:else name="Name18"/>
        </dgm:choose>
      </dgm:else>
    </dgm:choose>
    <dgm:ruleLst/>
    <dgm:forEach name="Name19" axis="ch" ptType="node" cnt="1">
      <dgm:layoutNode name="circle1" styleLbl="l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text1" styleLbl="revTx">
        <dgm:varLst>
          <dgm:bulletEnabled val="1"/>
        </dgm:varLst>
        <dgm:choose name="Name20">
          <dgm:if name="Name21" func="var" arg="dir" op="equ" val="norm">
            <dgm:choose name="Name22">
              <dgm:if name="Name23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24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25">
            <dgm:choose name="Name26">
              <dgm:if name="Name27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28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29">
          <dgm:if name="Name30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31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1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1" styleLbl="callout">
        <dgm:alg type="sp"/>
        <dgm:choose name="Name32">
          <dgm:if name="Name33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34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35" axis="ch" ptType="node" st="2" cnt="1">
      <dgm:layoutNode name="circle2" styleLbl="lnNode1">
        <dgm:alg type="sp"/>
        <dgm:shape xmlns:r="http://schemas.openxmlformats.org/officeDocument/2006/relationships" type="ellipse" r:blip="" zOrderOff="-5">
          <dgm:adjLst/>
        </dgm:shape>
        <dgm:presOf/>
        <dgm:constrLst/>
        <dgm:ruleLst/>
      </dgm:layoutNode>
      <dgm:layoutNode name="text2" styleLbl="revTx">
        <dgm:varLst>
          <dgm:bulletEnabled val="1"/>
        </dgm:varLst>
        <dgm:choose name="Name36">
          <dgm:if name="Name37" func="var" arg="dir" op="equ" val="norm">
            <dgm:choose name="Name38">
              <dgm:if name="Name39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40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41">
            <dgm:choose name="Name42">
              <dgm:if name="Name43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44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45">
          <dgm:if name="Name46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47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2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2" styleLbl="callout">
        <dgm:alg type="sp"/>
        <dgm:choose name="Name48">
          <dgm:if name="Name49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50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51" axis="ch" ptType="node" st="3" cnt="1">
      <dgm:layoutNode name="circle3" styleLbl="lnNode1">
        <dgm:alg type="sp"/>
        <dgm:shape xmlns:r="http://schemas.openxmlformats.org/officeDocument/2006/relationships" type="ellipse" r:blip="" zOrderOff="-10">
          <dgm:adjLst/>
        </dgm:shape>
        <dgm:presOf/>
        <dgm:constrLst/>
        <dgm:ruleLst/>
      </dgm:layoutNode>
      <dgm:layoutNode name="text3" styleLbl="revTx">
        <dgm:varLst>
          <dgm:bulletEnabled val="1"/>
        </dgm:varLst>
        <dgm:choose name="Name52">
          <dgm:if name="Name53" func="var" arg="dir" op="equ" val="norm">
            <dgm:choose name="Name54">
              <dgm:if name="Name55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56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57">
            <dgm:choose name="Name58">
              <dgm:if name="Name59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60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61">
          <dgm:if name="Name62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63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3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3" styleLbl="callout">
        <dgm:alg type="sp"/>
        <dgm:choose name="Name64">
          <dgm:if name="Name65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66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67" axis="ch" ptType="node" st="4" cnt="1">
      <dgm:layoutNode name="circle4" styleLbl="lnNode1">
        <dgm:alg type="sp"/>
        <dgm:shape xmlns:r="http://schemas.openxmlformats.org/officeDocument/2006/relationships" type="ellipse" r:blip="" zOrderOff="-15">
          <dgm:adjLst/>
        </dgm:shape>
        <dgm:presOf/>
        <dgm:constrLst/>
        <dgm:ruleLst/>
      </dgm:layoutNode>
      <dgm:layoutNode name="text4" styleLbl="revTx">
        <dgm:varLst>
          <dgm:bulletEnabled val="1"/>
        </dgm:varLst>
        <dgm:choose name="Name68">
          <dgm:if name="Name69" func="var" arg="dir" op="equ" val="norm">
            <dgm:choose name="Name70">
              <dgm:if name="Name71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2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73">
            <dgm:choose name="Name74">
              <dgm:if name="Name75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6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77">
          <dgm:if name="Name78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79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4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4" styleLbl="callout">
        <dgm:alg type="sp"/>
        <dgm:choose name="Name80">
          <dgm:if name="Name81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82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83" axis="ch" ptType="node" st="5" cnt="1">
      <dgm:layoutNode name="circle5" styleLbl="lnNode1">
        <dgm:alg type="sp"/>
        <dgm:shape xmlns:r="http://schemas.openxmlformats.org/officeDocument/2006/relationships" type="ellipse" r:blip="" zOrderOff="-20">
          <dgm:adjLst/>
        </dgm:shape>
        <dgm:presOf/>
        <dgm:constrLst/>
        <dgm:ruleLst/>
      </dgm:layoutNode>
      <dgm:layoutNode name="text5" styleLbl="revTx">
        <dgm:varLst>
          <dgm:bulletEnabled val="1"/>
        </dgm:varLst>
        <dgm:choose name="Name84">
          <dgm:if name="Name85" func="var" arg="dir" op="equ" val="norm">
            <dgm:choose name="Name86">
              <dgm:if name="Name87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88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89">
            <dgm:choose name="Name90">
              <dgm:if name="Name91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92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93">
          <dgm:if name="Name94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95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5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5" styleLbl="callout">
        <dgm:alg type="sp"/>
        <dgm:choose name="Name96">
          <dgm:if name="Name97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98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target1">
  <dgm:title val=""/>
  <dgm:desc val=""/>
  <dgm:catLst>
    <dgm:cat type="relationship" pri="25000"/>
    <dgm:cat type="convert" pri="2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equ" val="0">
            <dgm:constrLst/>
          </dgm:if>
          <dgm:if name="Name4" axis="ch" ptType="node" func="cnt" op="equ" val="1">
            <dgm:constrLst>
              <dgm:constr type="primFontSz" for="des" ptType="node" op="equ" val="65"/>
              <dgm:constr type="w" for="ch" forName="circle1" refType="w" fact="0.6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r" for="ch" forName="line1" refType="l" refFor="ch" refForName="text1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5"/>
              <dgm:constr type="h" for="ch" forName="d1" refType="h" fact="0.469"/>
            </dgm:constrLst>
          </dgm:if>
          <dgm:if name="Name5" axis="ch" ptType="node" func="cnt" op="equ" val="2">
            <dgm:constrLst>
              <dgm:constr type="primFontSz" for="des" ptType="node" op="equ" val="65"/>
              <dgm:constr type="w" for="ch" forName="circle1" refType="w" fact="0.2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5"/>
              <dgm:constr type="h" for="ch" forName="d1" refType="h" fact="0.469"/>
              <dgm:constr type="w" for="ch" forName="circle2" refType="w" fact="0.6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3125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44325"/>
              <dgm:constr type="b" for="ch" forName="d2" refType="h" fact="0.7975"/>
              <dgm:constr type="w" for="ch" forName="d2" refType="w" fact="0.1815"/>
              <dgm:constr type="h" for="ch" forName="d2" refType="h" fact="0.3283"/>
            </dgm:constrLst>
          </dgm:if>
          <dgm:if name="Name6" axis="ch" ptType="node" func="cnt" op="equ" val="3">
            <dgm:constrLst>
              <dgm:constr type="primFontSz" for="des" ptType="node" op="equ" val="65"/>
              <dgm:constr type="w" for="ch" forName="circle1" refType="w" fact="0.12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2187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"/>
              <dgm:constr type="h" for="ch" forName="d1" refType="h" fact="0.5155"/>
              <dgm:constr type="w" for="ch" forName="circle2" refType="w" fact="0.36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21875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86"/>
              <dgm:constr type="b" for="ch" forName="d2" refType="h" fact="0.72969"/>
              <dgm:constr type="w" for="ch" forName="d2" refType="w" fact="0.2387"/>
              <dgm:constr type="h" for="ch" forName="d2" refType="h" fact="0.4017"/>
              <dgm:constr type="w" for="ch" forName="circle3" refType="w" fact="0.6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21875"/>
              <dgm:constr type="r" for="ch" forName="text3" refType="w"/>
              <dgm:constr type="t" for="ch" forName="text3" refType="b" refFor="ch" refForName="text2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47175"/>
              <dgm:constr type="b" for="ch" forName="d3" refType="h" fact="0.83375"/>
              <dgm:constr type="w" for="ch" forName="d3" refType="w" fact="0.1527"/>
              <dgm:constr type="h" for="ch" forName="d3" refType="h" fact="0.287"/>
            </dgm:constrLst>
          </dgm:if>
          <dgm:if name="Name7" axis="ch" ptType="node" func="cnt" op="equ" val="4">
            <dgm:constrLst>
              <dgm:constr type="primFontSz" for="des" ptType="node" op="equ" val="65"/>
              <dgm:constr type="w" for="ch" forName="circle1" refType="w" fact="0.0857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17938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295"/>
              <dgm:constr type="b" for="ch" forName="d1" refType="h" fact="0.62"/>
              <dgm:constr type="w" for="ch" forName="d1" refType="w" fact="0.33"/>
              <dgm:constr type="h" for="ch" forName="d1" refType="h" fact="0.53"/>
              <dgm:constr type="w" for="ch" forName="circle2" refType="w" fact="0.2571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17938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6625"/>
              <dgm:constr type="b" for="ch" forName="d2" refType="h" fact="0.70438"/>
              <dgm:constr type="w" for="ch" forName="d2" refType="w" fact="0.2585"/>
              <dgm:constr type="h" for="ch" forName="d2" refType="h" fact="0.43525"/>
              <dgm:constr type="w" for="ch" forName="circle3" refType="w" fact="0.4285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7938"/>
              <dgm:constr type="r" for="ch" forName="text3" refType="w"/>
              <dgm:constr type="t" for="ch" forName="text3" refType="b" refFor="ch" refForName="text2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4255"/>
              <dgm:constr type="b" for="ch" forName="d3" refType="h" fact="0.78031"/>
              <dgm:constr type="w" for="ch" forName="d3" refType="w" fact="0.1995"/>
              <dgm:constr type="h" for="ch" forName="d3" refType="h" fact="0.332"/>
              <dgm:constr type="w" for="ch" forName="circle4" refType="w" fact="0.6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7938"/>
              <dgm:constr type="r" for="ch" forName="text4" refType="w"/>
              <dgm:constr type="t" for="ch" forName="text4" refType="b" refFor="ch" refForName="text3"/>
              <dgm:constr type="l" for="ch" forName="line4" refType="w" fact="0.625"/>
              <dgm:constr type="ctrY" for="ch" forName="line4" refType="ctrY" refFor="ch" refForName="text4"/>
              <dgm:constr type="w" for="ch" forName="line4" refType="w" fact="0.075"/>
              <dgm:constr type="h" for="ch" forName="line4"/>
              <dgm:constr type="l" for="ch" forName="d4" refType="w" fact="0.48525"/>
              <dgm:constr type="b" for="ch" forName="d4" refType="h" fact="0.85594"/>
              <dgm:constr type="w" for="ch" forName="d4" refType="w" fact="0.1394"/>
              <dgm:constr type="h" for="ch" forName="d4" refType="h" fact="0.2282"/>
            </dgm:constrLst>
          </dgm:if>
          <dgm:if name="Name8" axis="ch" ptType="node" func="cnt" op="gte" val="5">
            <dgm:constrLst>
              <dgm:constr type="primFontSz" for="des" ptType="node" op="equ" val="65"/>
              <dgm:constr type="w" for="ch" forName="circle1" refType="w" fact="0.0667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1324"/>
              <dgm:constr type="r" for="ch" forName="text1" refType="w"/>
              <dgm:constr type="ctrY" for="ch" forName="text1" refType="h" fact="0.13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5"/>
              <dgm:constr type="h" for="ch" forName="d1" refType="h" fact="0.495"/>
              <dgm:constr type="w" for="ch" forName="circle2" refType="w" fact="0.2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1324"/>
              <dgm:constr type="r" for="ch" forName="text2" refType="w"/>
              <dgm:constr type="ctrY" for="ch" forName="text2" refType="h" fact="0.27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498"/>
              <dgm:constr type="b" for="ch" forName="d2" refType="h" fact="0.682"/>
              <dgm:constr type="w" for="ch" forName="d2" refType="w" fact="0.275"/>
              <dgm:constr type="h" for="ch" forName="d2" refType="h" fact="0.41215"/>
              <dgm:constr type="w" for="ch" forName="circle3" refType="w" fact="0.3334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324"/>
              <dgm:constr type="r" for="ch" forName="text3" refType="w"/>
              <dgm:constr type="ctrY" for="ch" forName="text3" refType="h" fact="0.41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394"/>
              <dgm:constr type="b" for="ch" forName="d3" refType="h" fact="0.735"/>
              <dgm:constr type="w" for="ch" forName="d3" refType="w" fact="0.231"/>
              <dgm:constr type="h" for="ch" forName="d3" refType="h" fact="0.325"/>
              <dgm:constr type="w" for="ch" forName="circle4" refType="w" fact="0.4667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324"/>
              <dgm:constr type="r" for="ch" forName="text4" refType="w"/>
              <dgm:constr type="ctrY" for="ch" forName="text4" refType="h" fact="0.547"/>
              <dgm:constr type="l" for="ch" forName="line4" refType="w" fact="0.625"/>
              <dgm:constr type="ctrY" for="ch" forName="line4" refType="ctrY" refFor="ch" refForName="text4"/>
              <dgm:constr type="w" for="ch" forName="line4" refType="w" fact="0.075"/>
              <dgm:constr type="h" for="ch" forName="line4"/>
              <dgm:constr type="l" for="ch" forName="d4" refType="w" fact="0.446"/>
              <dgm:constr type="b" for="ch" forName="d4" refType="h" fact="0.795"/>
              <dgm:constr type="w" for="ch" forName="d4" refType="w" fact="0.179"/>
              <dgm:constr type="h" for="ch" forName="d4" refType="h" fact="0.248"/>
              <dgm:constr type="w" for="ch" forName="circle5" refType="w" fact="0.6"/>
              <dgm:constr type="h" for="ch" forName="circle5" refType="w" refFor="ch" refForName="circle5"/>
              <dgm:constr type="ctrX" for="ch" forName="circle5" refType="ctrX" refFor="ch" refForName="circle1"/>
              <dgm:constr type="ctrY" for="ch" forName="circle5" refType="ctrY" refFor="ch" refForName="circle1"/>
              <dgm:constr type="w" for="ch" forName="text5" refType="w" fact="0.3"/>
              <dgm:constr type="h" for="ch" forName="text5" refType="h" fact="0.1324"/>
              <dgm:constr type="r" for="ch" forName="text5" refType="w"/>
              <dgm:constr type="ctrY" for="ch" forName="text5" refType="h" fact="0.68"/>
              <dgm:constr type="l" for="ch" forName="line5" refType="w" fact="0.625"/>
              <dgm:constr type="ctrY" for="ch" forName="line5" refType="ctrY" refFor="ch" refForName="text5"/>
              <dgm:constr type="w" for="ch" forName="line5" refType="w" fact="0.075"/>
              <dgm:constr type="h" for="ch" forName="line5"/>
              <dgm:constr type="l" for="ch" forName="d5" refType="w" fact="0.495"/>
              <dgm:constr type="b" for="ch" forName="d5" refType="h" fact="0.855"/>
              <dgm:constr type="w" for="ch" forName="d5" refType="w" fact="0.13"/>
              <dgm:constr type="h" for="ch" forName="d5" refType="h" fact="0.175"/>
            </dgm:constrLst>
          </dgm:if>
          <dgm:else name="Name9"/>
        </dgm:choose>
      </dgm:if>
      <dgm:else name="Name10">
        <dgm:choose name="Name11">
          <dgm:if name="Name12" axis="ch" ptType="node" func="cnt" op="equ" val="0">
            <dgm:constrLst/>
          </dgm:if>
          <dgm:if name="Name13" axis="ch" ptType="node" func="cnt" op="equ" val="1">
            <dgm:constrLst>
              <dgm:constr type="primFontSz" for="des" ptType="node" op="equ" val="65"/>
              <dgm:constr type="w" for="ch" forName="circle1" refType="w" fact="0.6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5"/>
              <dgm:constr type="h" for="ch" forName="d1" refType="h" fact="0.469"/>
            </dgm:constrLst>
          </dgm:if>
          <dgm:if name="Name14" axis="ch" ptType="node" func="cnt" op="equ" val="2">
            <dgm:constrLst>
              <dgm:constr type="primFontSz" for="des" ptType="node" op="equ" val="65"/>
              <dgm:constr type="w" for="ch" forName="circle1" refType="w" fact="0.2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5"/>
              <dgm:constr type="h" for="ch" forName="d1" refType="h" fact="0.469"/>
              <dgm:constr type="w" for="ch" forName="circle2" refType="w" fact="0.6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3125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55675"/>
              <dgm:constr type="b" for="ch" forName="d2" refType="h" fact="0.7975"/>
              <dgm:constr type="w" for="ch" forName="d2" refType="w" fact="0.1815"/>
              <dgm:constr type="h" for="ch" forName="d2" refType="h" fact="0.3283"/>
            </dgm:constrLst>
          </dgm:if>
          <dgm:if name="Name15" axis="ch" ptType="node" func="cnt" op="equ" val="3">
            <dgm:constrLst>
              <dgm:constr type="primFontSz" for="des" ptType="node" op="equ" val="65"/>
              <dgm:constr type="w" for="ch" forName="circle1" refType="w" fact="0.12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2187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"/>
              <dgm:constr type="h" for="ch" forName="d1" refType="h" fact="0.5155"/>
              <dgm:constr type="w" for="ch" forName="circle2" refType="w" fact="0.36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21875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14"/>
              <dgm:constr type="b" for="ch" forName="d2" refType="h" fact="0.72969"/>
              <dgm:constr type="w" for="ch" forName="d2" refType="w" fact="0.2387"/>
              <dgm:constr type="h" for="ch" forName="d2" refType="h" fact="0.4017"/>
              <dgm:constr type="w" for="ch" forName="circle3" refType="w" fact="0.6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21875"/>
              <dgm:constr type="l" for="ch" forName="text3"/>
              <dgm:constr type="t" for="ch" forName="text3" refType="b" refFor="ch" refForName="text2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52825"/>
              <dgm:constr type="b" for="ch" forName="d3" refType="h" fact="0.83375"/>
              <dgm:constr type="w" for="ch" forName="d3" refType="w" fact="0.1527"/>
              <dgm:constr type="h" for="ch" forName="d3" refType="h" fact="0.287"/>
            </dgm:constrLst>
          </dgm:if>
          <dgm:if name="Name16" axis="ch" ptType="node" func="cnt" op="equ" val="4">
            <dgm:constrLst>
              <dgm:constr type="primFontSz" for="des" ptType="node" op="equ" val="65"/>
              <dgm:constr type="w" for="ch" forName="circle1" refType="w" fact="0.0857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17938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05"/>
              <dgm:constr type="b" for="ch" forName="d1" refType="h" fact="0.62"/>
              <dgm:constr type="w" for="ch" forName="d1" refType="w" fact="0.33"/>
              <dgm:constr type="h" for="ch" forName="d1" refType="h" fact="0.53"/>
              <dgm:constr type="w" for="ch" forName="circle2" refType="w" fact="0.2571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17938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3375"/>
              <dgm:constr type="b" for="ch" forName="d2" refType="h" fact="0.70438"/>
              <dgm:constr type="w" for="ch" forName="d2" refType="w" fact="0.2585"/>
              <dgm:constr type="h" for="ch" forName="d2" refType="h" fact="0.43525"/>
              <dgm:constr type="w" for="ch" forName="circle3" refType="w" fact="0.4285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7938"/>
              <dgm:constr type="l" for="ch" forName="text3"/>
              <dgm:constr type="t" for="ch" forName="text3" refType="b" refFor="ch" refForName="text2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5745"/>
              <dgm:constr type="b" for="ch" forName="d3" refType="h" fact="0.78031"/>
              <dgm:constr type="w" for="ch" forName="d3" refType="w" fact="0.1995"/>
              <dgm:constr type="h" for="ch" forName="d3" refType="h" fact="0.332"/>
              <dgm:constr type="w" for="ch" forName="circle4" refType="w" fact="0.6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7938"/>
              <dgm:constr type="l" for="ch" forName="text4"/>
              <dgm:constr type="t" for="ch" forName="text4" refType="b" refFor="ch" refForName="text3"/>
              <dgm:constr type="l" for="ch" forName="line4" refType="r" refFor="ch" refForName="text4"/>
              <dgm:constr type="ctrY" for="ch" forName="line4" refType="ctrY" refFor="ch" refForName="text4"/>
              <dgm:constr type="r" for="ch" forName="line4" refType="w" fact="0.375"/>
              <dgm:constr type="h" for="ch" forName="line4"/>
              <dgm:constr type="r" for="ch" forName="d4" refType="w" fact="0.51475"/>
              <dgm:constr type="b" for="ch" forName="d4" refType="h" fact="0.85594"/>
              <dgm:constr type="w" for="ch" forName="d4" refType="w" fact="0.1394"/>
              <dgm:constr type="h" for="ch" forName="d4" refType="h" fact="0.2282"/>
            </dgm:constrLst>
          </dgm:if>
          <dgm:if name="Name17" axis="ch" ptType="node" func="cnt" op="gte" val="5">
            <dgm:constrLst>
              <dgm:constr type="primFontSz" for="des" ptType="node" op="equ" val="65"/>
              <dgm:constr type="w" for="ch" forName="circle1" refType="w" fact="0.0667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1324"/>
              <dgm:constr type="l" for="ch" forName="text1"/>
              <dgm:constr type="ctrY" for="ch" forName="text1" refType="h" fact="0.13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5"/>
              <dgm:constr type="h" for="ch" forName="d1" refType="h" fact="0.495"/>
              <dgm:constr type="w" for="ch" forName="circle2" refType="w" fact="0.2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1324"/>
              <dgm:constr type="l" for="ch" forName="text2"/>
              <dgm:constr type="ctrY" for="ch" forName="text2" refType="h" fact="0.27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502"/>
              <dgm:constr type="b" for="ch" forName="d2" refType="h" fact="0.682"/>
              <dgm:constr type="w" for="ch" forName="d2" refType="w" fact="0.275"/>
              <dgm:constr type="h" for="ch" forName="d2" refType="h" fact="0.41215"/>
              <dgm:constr type="w" for="ch" forName="circle3" refType="w" fact="0.3334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324"/>
              <dgm:constr type="l" for="ch" forName="text3"/>
              <dgm:constr type="ctrY" for="ch" forName="text3" refType="h" fact="0.41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606"/>
              <dgm:constr type="b" for="ch" forName="d3" refType="h" fact="0.735"/>
              <dgm:constr type="w" for="ch" forName="d3" refType="w" fact="0.231"/>
              <dgm:constr type="h" for="ch" forName="d3" refType="h" fact="0.325"/>
              <dgm:constr type="w" for="ch" forName="circle4" refType="w" fact="0.4667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324"/>
              <dgm:constr type="l" for="ch" forName="text4"/>
              <dgm:constr type="ctrY" for="ch" forName="text4" refType="h" fact="0.547"/>
              <dgm:constr type="l" for="ch" forName="line4" refType="r" refFor="ch" refForName="text4"/>
              <dgm:constr type="ctrY" for="ch" forName="line4" refType="ctrY" refFor="ch" refForName="text4"/>
              <dgm:constr type="r" for="ch" forName="line4" refType="w" fact="0.375"/>
              <dgm:constr type="h" for="ch" forName="line4"/>
              <dgm:constr type="r" for="ch" forName="d4" refType="w" fact="0.554"/>
              <dgm:constr type="b" for="ch" forName="d4" refType="h" fact="0.795"/>
              <dgm:constr type="w" for="ch" forName="d4" refType="w" fact="0.179"/>
              <dgm:constr type="h" for="ch" forName="d4" refType="h" fact="0.248"/>
              <dgm:constr type="w" for="ch" forName="circle5" refType="w" fact="0.6"/>
              <dgm:constr type="h" for="ch" forName="circle5" refType="w" refFor="ch" refForName="circle5"/>
              <dgm:constr type="ctrX" for="ch" forName="circle5" refType="ctrX" refFor="ch" refForName="circle1"/>
              <dgm:constr type="ctrY" for="ch" forName="circle5" refType="ctrY" refFor="ch" refForName="circle1"/>
              <dgm:constr type="w" for="ch" forName="text5" refType="w" fact="0.3"/>
              <dgm:constr type="h" for="ch" forName="text5" refType="h" fact="0.1324"/>
              <dgm:constr type="l" for="ch" forName="text5"/>
              <dgm:constr type="ctrY" for="ch" forName="text5" refType="h" fact="0.68"/>
              <dgm:constr type="l" for="ch" forName="line5" refType="r" refFor="ch" refForName="text5"/>
              <dgm:constr type="ctrY" for="ch" forName="line5" refType="ctrY" refFor="ch" refForName="text5"/>
              <dgm:constr type="r" for="ch" forName="line5" refType="w" fact="0.375"/>
              <dgm:constr type="h" for="ch" forName="line5"/>
              <dgm:constr type="r" for="ch" forName="d5" refType="w" fact="0.505"/>
              <dgm:constr type="b" for="ch" forName="d5" refType="h" fact="0.855"/>
              <dgm:constr type="w" for="ch" forName="d5" refType="w" fact="0.13"/>
              <dgm:constr type="h" for="ch" forName="d5" refType="h" fact="0.175"/>
            </dgm:constrLst>
          </dgm:if>
          <dgm:else name="Name18"/>
        </dgm:choose>
      </dgm:else>
    </dgm:choose>
    <dgm:ruleLst/>
    <dgm:forEach name="Name19" axis="ch" ptType="node" cnt="1">
      <dgm:layoutNode name="circle1" styleLbl="l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text1" styleLbl="revTx">
        <dgm:varLst>
          <dgm:bulletEnabled val="1"/>
        </dgm:varLst>
        <dgm:choose name="Name20">
          <dgm:if name="Name21" func="var" arg="dir" op="equ" val="norm">
            <dgm:choose name="Name22">
              <dgm:if name="Name23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24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25">
            <dgm:choose name="Name26">
              <dgm:if name="Name27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28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29">
          <dgm:if name="Name30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31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1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1" styleLbl="callout">
        <dgm:alg type="sp"/>
        <dgm:choose name="Name32">
          <dgm:if name="Name33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34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35" axis="ch" ptType="node" st="2" cnt="1">
      <dgm:layoutNode name="circle2" styleLbl="lnNode1">
        <dgm:alg type="sp"/>
        <dgm:shape xmlns:r="http://schemas.openxmlformats.org/officeDocument/2006/relationships" type="ellipse" r:blip="" zOrderOff="-5">
          <dgm:adjLst/>
        </dgm:shape>
        <dgm:presOf/>
        <dgm:constrLst/>
        <dgm:ruleLst/>
      </dgm:layoutNode>
      <dgm:layoutNode name="text2" styleLbl="revTx">
        <dgm:varLst>
          <dgm:bulletEnabled val="1"/>
        </dgm:varLst>
        <dgm:choose name="Name36">
          <dgm:if name="Name37" func="var" arg="dir" op="equ" val="norm">
            <dgm:choose name="Name38">
              <dgm:if name="Name39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40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41">
            <dgm:choose name="Name42">
              <dgm:if name="Name43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44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45">
          <dgm:if name="Name46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47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2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2" styleLbl="callout">
        <dgm:alg type="sp"/>
        <dgm:choose name="Name48">
          <dgm:if name="Name49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50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51" axis="ch" ptType="node" st="3" cnt="1">
      <dgm:layoutNode name="circle3" styleLbl="lnNode1">
        <dgm:alg type="sp"/>
        <dgm:shape xmlns:r="http://schemas.openxmlformats.org/officeDocument/2006/relationships" type="ellipse" r:blip="" zOrderOff="-10">
          <dgm:adjLst/>
        </dgm:shape>
        <dgm:presOf/>
        <dgm:constrLst/>
        <dgm:ruleLst/>
      </dgm:layoutNode>
      <dgm:layoutNode name="text3" styleLbl="revTx">
        <dgm:varLst>
          <dgm:bulletEnabled val="1"/>
        </dgm:varLst>
        <dgm:choose name="Name52">
          <dgm:if name="Name53" func="var" arg="dir" op="equ" val="norm">
            <dgm:choose name="Name54">
              <dgm:if name="Name55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56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57">
            <dgm:choose name="Name58">
              <dgm:if name="Name59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60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61">
          <dgm:if name="Name62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63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3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3" styleLbl="callout">
        <dgm:alg type="sp"/>
        <dgm:choose name="Name64">
          <dgm:if name="Name65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66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67" axis="ch" ptType="node" st="4" cnt="1">
      <dgm:layoutNode name="circle4" styleLbl="lnNode1">
        <dgm:alg type="sp"/>
        <dgm:shape xmlns:r="http://schemas.openxmlformats.org/officeDocument/2006/relationships" type="ellipse" r:blip="" zOrderOff="-15">
          <dgm:adjLst/>
        </dgm:shape>
        <dgm:presOf/>
        <dgm:constrLst/>
        <dgm:ruleLst/>
      </dgm:layoutNode>
      <dgm:layoutNode name="text4" styleLbl="revTx">
        <dgm:varLst>
          <dgm:bulletEnabled val="1"/>
        </dgm:varLst>
        <dgm:choose name="Name68">
          <dgm:if name="Name69" func="var" arg="dir" op="equ" val="norm">
            <dgm:choose name="Name70">
              <dgm:if name="Name71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2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73">
            <dgm:choose name="Name74">
              <dgm:if name="Name75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6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77">
          <dgm:if name="Name78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79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4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4" styleLbl="callout">
        <dgm:alg type="sp"/>
        <dgm:choose name="Name80">
          <dgm:if name="Name81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82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83" axis="ch" ptType="node" st="5" cnt="1">
      <dgm:layoutNode name="circle5" styleLbl="lnNode1">
        <dgm:alg type="sp"/>
        <dgm:shape xmlns:r="http://schemas.openxmlformats.org/officeDocument/2006/relationships" type="ellipse" r:blip="" zOrderOff="-20">
          <dgm:adjLst/>
        </dgm:shape>
        <dgm:presOf/>
        <dgm:constrLst/>
        <dgm:ruleLst/>
      </dgm:layoutNode>
      <dgm:layoutNode name="text5" styleLbl="revTx">
        <dgm:varLst>
          <dgm:bulletEnabled val="1"/>
        </dgm:varLst>
        <dgm:choose name="Name84">
          <dgm:if name="Name85" func="var" arg="dir" op="equ" val="norm">
            <dgm:choose name="Name86">
              <dgm:if name="Name87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88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89">
            <dgm:choose name="Name90">
              <dgm:if name="Name91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92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93">
          <dgm:if name="Name94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95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5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5" styleLbl="callout">
        <dgm:alg type="sp"/>
        <dgm:choose name="Name96">
          <dgm:if name="Name97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98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02E4BA-2AB2-44AC-8E82-8490F46B0093}" type="datetimeFigureOut">
              <a:rPr lang="en-US" smtClean="0"/>
              <a:t>6/10/2019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D1FA12-F335-4709-8D35-1605AA8550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63424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“High employment sectors” means proportionately high, indexed to US sector mix.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D1FA12-F335-4709-8D35-1605AA8550A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12307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D1FA12-F335-4709-8D35-1605AA8550AE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0388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“High employment sectors” means proportionately high, indexed to US sector mix.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D1FA12-F335-4709-8D35-1605AA8550AE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01967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D1FA12-F335-4709-8D35-1605AA8550AE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17898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“High employment sectors” means proportionately high, indexed to US sector mix.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D1FA12-F335-4709-8D35-1605AA8550AE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013825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“High employment sectors” means proportionately high, indexed to US sector mix.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D1FA12-F335-4709-8D35-1605AA8550AE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679593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D1FA12-F335-4709-8D35-1605AA8550AE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00850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12192000" cy="457200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78ABE3C1-DBE1-495D-B57B-2849774B866A}" type="datetimeFigureOut">
              <a:rPr lang="en-US" smtClean="0"/>
              <a:t>6/10/2019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485433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smtClean="0"/>
              <a:t>6/10/2019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78064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762000"/>
            <a:ext cx="7581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8E61D-D431-422C-9764-11DAFE33AB63}" type="datetimeFigureOut">
              <a:rPr lang="en-US" smtClean="0"/>
              <a:t>6/10/2019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687788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dirty="0"/>
              <a:t>6/10/2019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72510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smtClean="0"/>
              <a:t>6/10/2019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31951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12192000" cy="4572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smtClean="0"/>
              <a:t>6/10/2019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762562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8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smtClean="0"/>
              <a:t>6/10/2019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02719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2">
                    <a:lumMod val="75000"/>
                  </a:schemeClr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 lIns="45720" rIns="4572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89320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89320" y="2967788"/>
            <a:ext cx="4754880" cy="3341572"/>
          </a:xfrm>
        </p:spPr>
        <p:txBody>
          <a:bodyPr lIns="45720" rIns="4572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smtClean="0"/>
              <a:t>6/10/2019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10276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smtClean="0"/>
              <a:t>6/10/2019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48754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smtClean="0"/>
              <a:t>6/10/2019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12649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smtClean="0"/>
              <a:t>6/10/2019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49092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2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smtClean="0"/>
              <a:t>6/10/2019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89292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1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8" y="6470704"/>
            <a:ext cx="2154142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fld id="{9D6E9DEC-419B-4CC5-A080-3B06BD5A8291}" type="datetimeFigureOut">
              <a:rPr lang="en-US" smtClean="0"/>
              <a:t>6/10/2019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8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4" y="6470704"/>
            <a:ext cx="973666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194054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23" r:id="rId2"/>
    <p:sldLayoutId id="2147483724" r:id="rId3"/>
    <p:sldLayoutId id="2147483725" r:id="rId4"/>
    <p:sldLayoutId id="2147483726" r:id="rId5"/>
    <p:sldLayoutId id="2147483727" r:id="rId6"/>
    <p:sldLayoutId id="2147483728" r:id="rId7"/>
    <p:sldLayoutId id="2147483729" r:id="rId8"/>
    <p:sldLayoutId id="2147483730" r:id="rId9"/>
    <p:sldLayoutId id="2147483731" r:id="rId10"/>
    <p:sldLayoutId id="2147483732" r:id="rId11"/>
    <p:sldLayoutId id="2147483733" r:id="rId12"/>
  </p:sldLayoutIdLst>
  <p:hf sldNum="0" hdr="0" ft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0000"/>
              <a:lumOff val="10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2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fishofgold.net/2011/10/19/well-known-facts-cliche-edition/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creativecommons.org/licenses/by-nc-sa/3.0/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hyperlink" Target="http://www.jemcclure.com/" TargetMode="Externa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7000">
              <a:srgbClr val="ECECEC"/>
            </a:gs>
            <a:gs pos="100000">
              <a:srgbClr val="FFFFFF">
                <a:alpha val="0"/>
              </a:srgbClr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03FD1B-4505-402C-BB5C-3B2C656350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Scorecard for local economic development organizations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AE764BB-9F38-4106-B289-B67F057A1BD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cap="all" dirty="0"/>
              <a:t>intended for </a:t>
            </a:r>
          </a:p>
          <a:p>
            <a:pPr algn="ctr"/>
            <a:r>
              <a:rPr lang="en-US" cap="all" dirty="0"/>
              <a:t>internal review processes</a:t>
            </a:r>
          </a:p>
        </p:txBody>
      </p:sp>
      <p:pic>
        <p:nvPicPr>
          <p:cNvPr id="5" name="Picture 4" descr="A close up of a tree&#10;&#10;Description automatically generated">
            <a:extLst>
              <a:ext uri="{FF2B5EF4-FFF2-40B4-BE49-F238E27FC236}">
                <a16:creationId xmlns:a16="http://schemas.microsoft.com/office/drawing/2014/main" id="{934007D4-701E-4934-AC91-EB934094792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2602275" y="0"/>
            <a:ext cx="4836997" cy="4595148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4B970C6-8C7B-46CD-883B-4E8FE88FEB12}"/>
              </a:ext>
            </a:extLst>
          </p:cNvPr>
          <p:cNvSpPr txBox="1"/>
          <p:nvPr/>
        </p:nvSpPr>
        <p:spPr>
          <a:xfrm>
            <a:off x="5461228" y="3829268"/>
            <a:ext cx="483699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>
                <a:hlinkClick r:id="rId3" tooltip="http://fishofgold.net/2011/10/19/well-known-facts-cliche-edition/"/>
              </a:rPr>
              <a:t>This Photo</a:t>
            </a:r>
            <a:r>
              <a:rPr lang="en-US" sz="900" dirty="0"/>
              <a:t> by Unknown Author is licensed under </a:t>
            </a:r>
            <a:r>
              <a:rPr lang="en-US" sz="900" dirty="0">
                <a:hlinkClick r:id="rId4" tooltip="https://creativecommons.org/licenses/by-nc-sa/3.0/"/>
              </a:rPr>
              <a:t>CC BY-SA-NC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25539779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17C85C-BD35-4171-820F-2932161319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28778" y="840847"/>
            <a:ext cx="10442361" cy="667192"/>
          </a:xfrm>
        </p:spPr>
        <p:txBody>
          <a:bodyPr>
            <a:noAutofit/>
          </a:bodyPr>
          <a:lstStyle/>
          <a:p>
            <a:r>
              <a:rPr lang="en-US" sz="4800" dirty="0"/>
              <a:t>state – popular sentiment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E81260-334C-477E-9E59-D93599D4A89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360875" y="3509925"/>
            <a:ext cx="1995782" cy="369332"/>
          </a:xfrm>
        </p:spPr>
        <p:txBody>
          <a:bodyPr>
            <a:normAutofit/>
          </a:bodyPr>
          <a:lstStyle/>
          <a:p>
            <a:r>
              <a:rPr lang="en-US" sz="1800" b="1" dirty="0"/>
              <a:t>Cause for Concern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377E09D-7E6E-4BBF-9510-6DCE4574FE49}"/>
              </a:ext>
            </a:extLst>
          </p:cNvPr>
          <p:cNvSpPr/>
          <p:nvPr/>
        </p:nvSpPr>
        <p:spPr>
          <a:xfrm>
            <a:off x="1872072" y="3884236"/>
            <a:ext cx="7806453" cy="2476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6F553AF5-FD18-42F6-A365-9873B9F843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72072" y="3828582"/>
            <a:ext cx="890093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	   2	   3	   4	   5	   6	   7	   8	   9</a:t>
            </a:r>
            <a:endPara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9D2F5800-9CA3-4AB6-BB25-433DF921CB57}"/>
              </a:ext>
            </a:extLst>
          </p:cNvPr>
          <p:cNvSpPr txBox="1">
            <a:spLocks/>
          </p:cNvSpPr>
          <p:nvPr/>
        </p:nvSpPr>
        <p:spPr>
          <a:xfrm>
            <a:off x="874814" y="2131757"/>
            <a:ext cx="10442361" cy="6526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3200" kern="1200" cap="all" spc="100" baseline="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 cap="none" dirty="0"/>
              <a:t>General public engagement in ED issues at statewide level:</a:t>
            </a:r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9BB3A5DF-D1D6-4E41-833F-4EB8012340FB}"/>
              </a:ext>
            </a:extLst>
          </p:cNvPr>
          <p:cNvSpPr txBox="1">
            <a:spLocks/>
          </p:cNvSpPr>
          <p:nvPr/>
        </p:nvSpPr>
        <p:spPr>
          <a:xfrm>
            <a:off x="1872072" y="4102979"/>
            <a:ext cx="1819810" cy="369332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/>
              <a:t>Low</a:t>
            </a: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67E41649-BEA8-48BA-8123-E8D373D2AF5F}"/>
              </a:ext>
            </a:extLst>
          </p:cNvPr>
          <p:cNvSpPr txBox="1">
            <a:spLocks/>
          </p:cNvSpPr>
          <p:nvPr/>
        </p:nvSpPr>
        <p:spPr>
          <a:xfrm>
            <a:off x="9223926" y="4150447"/>
            <a:ext cx="1819810" cy="369332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/>
              <a:t>High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80743AEA-A5BE-4316-9045-96A198FB024F}"/>
              </a:ext>
            </a:extLst>
          </p:cNvPr>
          <p:cNvSpPr txBox="1">
            <a:spLocks/>
          </p:cNvSpPr>
          <p:nvPr/>
        </p:nvSpPr>
        <p:spPr>
          <a:xfrm>
            <a:off x="874815" y="2936135"/>
            <a:ext cx="10442361" cy="6526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3200" kern="1200" cap="all" spc="100" baseline="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US" cap="none" dirty="0"/>
              <a:t>ED implications of public policy are communicated/understood</a:t>
            </a:r>
          </a:p>
        </p:txBody>
      </p:sp>
      <p:sp>
        <p:nvSpPr>
          <p:cNvPr id="19" name="Text Placeholder 2">
            <a:extLst>
              <a:ext uri="{FF2B5EF4-FFF2-40B4-BE49-F238E27FC236}">
                <a16:creationId xmlns:a16="http://schemas.microsoft.com/office/drawing/2014/main" id="{2B189BF1-2E6A-42E8-8A98-436AECC610EC}"/>
              </a:ext>
            </a:extLst>
          </p:cNvPr>
          <p:cNvSpPr txBox="1">
            <a:spLocks/>
          </p:cNvSpPr>
          <p:nvPr/>
        </p:nvSpPr>
        <p:spPr>
          <a:xfrm>
            <a:off x="1360875" y="5287891"/>
            <a:ext cx="1995782" cy="369332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b="1" dirty="0"/>
              <a:t>Cause for Concern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7CCADF8-3509-49F4-9B70-356969F95CDD}"/>
              </a:ext>
            </a:extLst>
          </p:cNvPr>
          <p:cNvSpPr/>
          <p:nvPr/>
        </p:nvSpPr>
        <p:spPr>
          <a:xfrm>
            <a:off x="1872072" y="5662202"/>
            <a:ext cx="7806453" cy="2476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21" name="Rectangle 6">
            <a:extLst>
              <a:ext uri="{FF2B5EF4-FFF2-40B4-BE49-F238E27FC236}">
                <a16:creationId xmlns:a16="http://schemas.microsoft.com/office/drawing/2014/main" id="{2B3E64A6-D74D-44CC-9BA9-1AB24E03BC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72072" y="5606548"/>
            <a:ext cx="890093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	   2	   3	   4	   5	   6	   7	   8	   9</a:t>
            </a:r>
            <a:endPara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2" name="Text Placeholder 2">
            <a:extLst>
              <a:ext uri="{FF2B5EF4-FFF2-40B4-BE49-F238E27FC236}">
                <a16:creationId xmlns:a16="http://schemas.microsoft.com/office/drawing/2014/main" id="{2504BBD1-E0AA-4C36-833E-F4B33EBC99EE}"/>
              </a:ext>
            </a:extLst>
          </p:cNvPr>
          <p:cNvSpPr txBox="1">
            <a:spLocks/>
          </p:cNvSpPr>
          <p:nvPr/>
        </p:nvSpPr>
        <p:spPr>
          <a:xfrm>
            <a:off x="1872072" y="5880945"/>
            <a:ext cx="1819810" cy="369332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/>
              <a:t>Low</a:t>
            </a:r>
          </a:p>
        </p:txBody>
      </p:sp>
      <p:sp>
        <p:nvSpPr>
          <p:cNvPr id="23" name="Text Placeholder 2">
            <a:extLst>
              <a:ext uri="{FF2B5EF4-FFF2-40B4-BE49-F238E27FC236}">
                <a16:creationId xmlns:a16="http://schemas.microsoft.com/office/drawing/2014/main" id="{B4B1CEC5-F74A-4AC8-86E6-6A97A1EC3DF3}"/>
              </a:ext>
            </a:extLst>
          </p:cNvPr>
          <p:cNvSpPr txBox="1">
            <a:spLocks/>
          </p:cNvSpPr>
          <p:nvPr/>
        </p:nvSpPr>
        <p:spPr>
          <a:xfrm>
            <a:off x="9223926" y="5928413"/>
            <a:ext cx="1819810" cy="369332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/>
              <a:t>High</a:t>
            </a:r>
          </a:p>
        </p:txBody>
      </p:sp>
      <p:sp>
        <p:nvSpPr>
          <p:cNvPr id="24" name="Title 1">
            <a:extLst>
              <a:ext uri="{FF2B5EF4-FFF2-40B4-BE49-F238E27FC236}">
                <a16:creationId xmlns:a16="http://schemas.microsoft.com/office/drawing/2014/main" id="{460FA564-7A9C-437C-9B0A-0AA7D00F6817}"/>
              </a:ext>
            </a:extLst>
          </p:cNvPr>
          <p:cNvSpPr txBox="1">
            <a:spLocks/>
          </p:cNvSpPr>
          <p:nvPr/>
        </p:nvSpPr>
        <p:spPr>
          <a:xfrm>
            <a:off x="874815" y="4707646"/>
            <a:ext cx="10442361" cy="6526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3200" kern="1200" cap="all" spc="100" baseline="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US" cap="none" dirty="0"/>
              <a:t>Working population is involved in ED-related policy decisions</a:t>
            </a: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306A46B0-1753-4BE2-A80B-EFE079407034}"/>
              </a:ext>
            </a:extLst>
          </p:cNvPr>
          <p:cNvSpPr/>
          <p:nvPr/>
        </p:nvSpPr>
        <p:spPr>
          <a:xfrm>
            <a:off x="10213087" y="4940412"/>
            <a:ext cx="1458052" cy="1458052"/>
          </a:xfrm>
          <a:prstGeom prst="ellipse">
            <a:avLst/>
          </a:prstGeom>
          <a:solidFill>
            <a:srgbClr val="6AAEBC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641749D9-E065-450A-83C1-B64538FA434A}"/>
              </a:ext>
            </a:extLst>
          </p:cNvPr>
          <p:cNvSpPr/>
          <p:nvPr/>
        </p:nvSpPr>
        <p:spPr>
          <a:xfrm>
            <a:off x="10796308" y="5243865"/>
            <a:ext cx="874831" cy="874831"/>
          </a:xfrm>
          <a:prstGeom prst="ellipse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3EAFC456-EC4D-4B29-89B8-2D7E074B8F5F}"/>
              </a:ext>
            </a:extLst>
          </p:cNvPr>
          <p:cNvSpPr/>
          <p:nvPr/>
        </p:nvSpPr>
        <p:spPr>
          <a:xfrm>
            <a:off x="11350087" y="5577182"/>
            <a:ext cx="291610" cy="291610"/>
          </a:xfrm>
          <a:prstGeom prst="ellipse">
            <a:avLst/>
          </a:prstGeom>
          <a:solidFill>
            <a:srgbClr val="FFCC99"/>
          </a:solid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033874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6F3DDD-7666-4E7B-8AA7-ECC3A10C88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region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703715-BE80-4A16-A7F3-7FD34C7C55F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91B88E60-1127-4A6E-8342-880043F89F0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34128783"/>
              </p:ext>
            </p:extLst>
          </p:nvPr>
        </p:nvGraphicFramePr>
        <p:xfrm>
          <a:off x="4247244" y="1567543"/>
          <a:ext cx="7204527" cy="48030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089770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17C85C-BD35-4171-820F-2932161319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4815" y="886311"/>
            <a:ext cx="10442361" cy="667192"/>
          </a:xfrm>
        </p:spPr>
        <p:txBody>
          <a:bodyPr>
            <a:noAutofit/>
          </a:bodyPr>
          <a:lstStyle/>
          <a:p>
            <a:r>
              <a:rPr lang="en-US" sz="4800" dirty="0"/>
              <a:t>region - Physical conditions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E81260-334C-477E-9E59-D93599D4A89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393786" y="3984130"/>
            <a:ext cx="1995782" cy="369332"/>
          </a:xfrm>
        </p:spPr>
        <p:txBody>
          <a:bodyPr>
            <a:normAutofit/>
          </a:bodyPr>
          <a:lstStyle/>
          <a:p>
            <a:r>
              <a:rPr lang="en-US" sz="1800" b="1" dirty="0"/>
              <a:t>Cause for Concern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377E09D-7E6E-4BBF-9510-6DCE4574FE49}"/>
              </a:ext>
            </a:extLst>
          </p:cNvPr>
          <p:cNvSpPr/>
          <p:nvPr/>
        </p:nvSpPr>
        <p:spPr>
          <a:xfrm>
            <a:off x="1904983" y="4358441"/>
            <a:ext cx="7806453" cy="2476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6F553AF5-FD18-42F6-A365-9873B9F843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4983" y="4302787"/>
            <a:ext cx="890093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	   2	   3	   4	   5	   6	   7	   8	   9</a:t>
            </a:r>
            <a:endPara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9D2F5800-9CA3-4AB6-BB25-433DF921CB57}"/>
              </a:ext>
            </a:extLst>
          </p:cNvPr>
          <p:cNvSpPr txBox="1">
            <a:spLocks/>
          </p:cNvSpPr>
          <p:nvPr/>
        </p:nvSpPr>
        <p:spPr>
          <a:xfrm>
            <a:off x="874818" y="1732623"/>
            <a:ext cx="10442361" cy="6526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3200" kern="1200" cap="all" spc="100" baseline="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L</a:t>
            </a:r>
            <a:r>
              <a:rPr lang="en-US" cap="none" dirty="0"/>
              <a:t>ocation</a:t>
            </a:r>
            <a:r>
              <a:rPr lang="en-US" dirty="0"/>
              <a:t>: </a:t>
            </a:r>
            <a:r>
              <a:rPr lang="en-US" cap="none" dirty="0"/>
              <a:t>Access to markets, materials, labor</a:t>
            </a:r>
            <a:r>
              <a:rPr lang="en-US" dirty="0"/>
              <a:t> – </a:t>
            </a:r>
            <a:r>
              <a:rPr lang="en-US" cap="none" dirty="0"/>
              <a:t>relative to rest of state or other neighboring regions</a:t>
            </a:r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9BB3A5DF-D1D6-4E41-833F-4EB8012340FB}"/>
              </a:ext>
            </a:extLst>
          </p:cNvPr>
          <p:cNvSpPr txBox="1">
            <a:spLocks/>
          </p:cNvSpPr>
          <p:nvPr/>
        </p:nvSpPr>
        <p:spPr>
          <a:xfrm>
            <a:off x="1904983" y="4577184"/>
            <a:ext cx="1819810" cy="369332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/>
              <a:t>Low</a:t>
            </a: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67E41649-BEA8-48BA-8123-E8D373D2AF5F}"/>
              </a:ext>
            </a:extLst>
          </p:cNvPr>
          <p:cNvSpPr txBox="1">
            <a:spLocks/>
          </p:cNvSpPr>
          <p:nvPr/>
        </p:nvSpPr>
        <p:spPr>
          <a:xfrm>
            <a:off x="9256837" y="4624652"/>
            <a:ext cx="1819810" cy="369332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/>
              <a:t>High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80743AEA-A5BE-4316-9045-96A198FB024F}"/>
              </a:ext>
            </a:extLst>
          </p:cNvPr>
          <p:cNvSpPr txBox="1">
            <a:spLocks/>
          </p:cNvSpPr>
          <p:nvPr/>
        </p:nvSpPr>
        <p:spPr>
          <a:xfrm>
            <a:off x="907726" y="3410340"/>
            <a:ext cx="10442361" cy="6526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3200" kern="1200" cap="all" spc="100" baseline="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 cap="none" dirty="0"/>
              <a:t>Vulnerability to natural hazards</a:t>
            </a:r>
          </a:p>
        </p:txBody>
      </p:sp>
      <p:sp>
        <p:nvSpPr>
          <p:cNvPr id="14" name="Text Placeholder 2">
            <a:extLst>
              <a:ext uri="{FF2B5EF4-FFF2-40B4-BE49-F238E27FC236}">
                <a16:creationId xmlns:a16="http://schemas.microsoft.com/office/drawing/2014/main" id="{F5B57203-07A4-4EEA-82F8-98BC5A1817D5}"/>
              </a:ext>
            </a:extLst>
          </p:cNvPr>
          <p:cNvSpPr txBox="1">
            <a:spLocks/>
          </p:cNvSpPr>
          <p:nvPr/>
        </p:nvSpPr>
        <p:spPr>
          <a:xfrm>
            <a:off x="1360876" y="2339131"/>
            <a:ext cx="1995782" cy="369332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b="1" dirty="0"/>
              <a:t>Cause for Concern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636C43AE-7803-403E-A8A1-2C020DEA73B6}"/>
              </a:ext>
            </a:extLst>
          </p:cNvPr>
          <p:cNvSpPr/>
          <p:nvPr/>
        </p:nvSpPr>
        <p:spPr>
          <a:xfrm>
            <a:off x="1860940" y="2703737"/>
            <a:ext cx="7806453" cy="2476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6" name="Rectangle 6">
            <a:extLst>
              <a:ext uri="{FF2B5EF4-FFF2-40B4-BE49-F238E27FC236}">
                <a16:creationId xmlns:a16="http://schemas.microsoft.com/office/drawing/2014/main" id="{713FFDA4-5A32-4E22-93E6-8930FD58B7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60940" y="2648083"/>
            <a:ext cx="890093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	   2	   3	   4	   5	   6	   7	   8	   9</a:t>
            </a:r>
            <a:endPara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C177C7D7-F355-473D-9795-C2A234284785}"/>
              </a:ext>
            </a:extLst>
          </p:cNvPr>
          <p:cNvSpPr txBox="1">
            <a:spLocks/>
          </p:cNvSpPr>
          <p:nvPr/>
        </p:nvSpPr>
        <p:spPr>
          <a:xfrm>
            <a:off x="1872073" y="2943173"/>
            <a:ext cx="1819810" cy="369332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/>
              <a:t>Low</a:t>
            </a:r>
          </a:p>
        </p:txBody>
      </p:sp>
      <p:sp>
        <p:nvSpPr>
          <p:cNvPr id="18" name="Text Placeholder 2">
            <a:extLst>
              <a:ext uri="{FF2B5EF4-FFF2-40B4-BE49-F238E27FC236}">
                <a16:creationId xmlns:a16="http://schemas.microsoft.com/office/drawing/2014/main" id="{5205A551-2A7C-4011-888E-164E5B6F224A}"/>
              </a:ext>
            </a:extLst>
          </p:cNvPr>
          <p:cNvSpPr txBox="1">
            <a:spLocks/>
          </p:cNvSpPr>
          <p:nvPr/>
        </p:nvSpPr>
        <p:spPr>
          <a:xfrm>
            <a:off x="9223927" y="2967671"/>
            <a:ext cx="1819810" cy="369332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/>
              <a:t>High</a:t>
            </a:r>
          </a:p>
        </p:txBody>
      </p:sp>
      <p:sp>
        <p:nvSpPr>
          <p:cNvPr id="19" name="Text Placeholder 2">
            <a:extLst>
              <a:ext uri="{FF2B5EF4-FFF2-40B4-BE49-F238E27FC236}">
                <a16:creationId xmlns:a16="http://schemas.microsoft.com/office/drawing/2014/main" id="{2B189BF1-2E6A-42E8-8A98-436AECC610EC}"/>
              </a:ext>
            </a:extLst>
          </p:cNvPr>
          <p:cNvSpPr txBox="1">
            <a:spLocks/>
          </p:cNvSpPr>
          <p:nvPr/>
        </p:nvSpPr>
        <p:spPr>
          <a:xfrm>
            <a:off x="1360876" y="5552467"/>
            <a:ext cx="1995782" cy="369332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b="1" dirty="0"/>
              <a:t>Cause for Concern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7CCADF8-3509-49F4-9B70-356969F95CDD}"/>
              </a:ext>
            </a:extLst>
          </p:cNvPr>
          <p:cNvSpPr/>
          <p:nvPr/>
        </p:nvSpPr>
        <p:spPr>
          <a:xfrm>
            <a:off x="1872073" y="5926778"/>
            <a:ext cx="7806453" cy="2476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21" name="Rectangle 6">
            <a:extLst>
              <a:ext uri="{FF2B5EF4-FFF2-40B4-BE49-F238E27FC236}">
                <a16:creationId xmlns:a16="http://schemas.microsoft.com/office/drawing/2014/main" id="{2B3E64A6-D74D-44CC-9BA9-1AB24E03BC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72073" y="5871124"/>
            <a:ext cx="890093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	   2	   3	   4	   5	   6	   7	   8	   9</a:t>
            </a:r>
            <a:endPara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2" name="Text Placeholder 2">
            <a:extLst>
              <a:ext uri="{FF2B5EF4-FFF2-40B4-BE49-F238E27FC236}">
                <a16:creationId xmlns:a16="http://schemas.microsoft.com/office/drawing/2014/main" id="{2504BBD1-E0AA-4C36-833E-F4B33EBC99EE}"/>
              </a:ext>
            </a:extLst>
          </p:cNvPr>
          <p:cNvSpPr txBox="1">
            <a:spLocks/>
          </p:cNvSpPr>
          <p:nvPr/>
        </p:nvSpPr>
        <p:spPr>
          <a:xfrm>
            <a:off x="1872073" y="6145521"/>
            <a:ext cx="1819810" cy="369332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/>
              <a:t>Low</a:t>
            </a:r>
          </a:p>
        </p:txBody>
      </p:sp>
      <p:sp>
        <p:nvSpPr>
          <p:cNvPr id="23" name="Text Placeholder 2">
            <a:extLst>
              <a:ext uri="{FF2B5EF4-FFF2-40B4-BE49-F238E27FC236}">
                <a16:creationId xmlns:a16="http://schemas.microsoft.com/office/drawing/2014/main" id="{B4B1CEC5-F74A-4AC8-86E6-6A97A1EC3DF3}"/>
              </a:ext>
            </a:extLst>
          </p:cNvPr>
          <p:cNvSpPr txBox="1">
            <a:spLocks/>
          </p:cNvSpPr>
          <p:nvPr/>
        </p:nvSpPr>
        <p:spPr>
          <a:xfrm>
            <a:off x="9223927" y="6192989"/>
            <a:ext cx="1819810" cy="369332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/>
              <a:t>High</a:t>
            </a:r>
          </a:p>
        </p:txBody>
      </p:sp>
      <p:sp>
        <p:nvSpPr>
          <p:cNvPr id="24" name="Title 1">
            <a:extLst>
              <a:ext uri="{FF2B5EF4-FFF2-40B4-BE49-F238E27FC236}">
                <a16:creationId xmlns:a16="http://schemas.microsoft.com/office/drawing/2014/main" id="{460FA564-7A9C-437C-9B0A-0AA7D00F6817}"/>
              </a:ext>
            </a:extLst>
          </p:cNvPr>
          <p:cNvSpPr txBox="1">
            <a:spLocks/>
          </p:cNvSpPr>
          <p:nvPr/>
        </p:nvSpPr>
        <p:spPr>
          <a:xfrm>
            <a:off x="874816" y="4972222"/>
            <a:ext cx="10442361" cy="6526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3200" kern="1200" cap="all" spc="100" baseline="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 cap="none" dirty="0"/>
              <a:t>Vulnerability to human development hazards</a:t>
            </a: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306A46B0-1753-4BE2-A80B-EFE079407034}"/>
              </a:ext>
            </a:extLst>
          </p:cNvPr>
          <p:cNvSpPr/>
          <p:nvPr/>
        </p:nvSpPr>
        <p:spPr>
          <a:xfrm>
            <a:off x="10213087" y="4940412"/>
            <a:ext cx="1458052" cy="1458052"/>
          </a:xfrm>
          <a:prstGeom prst="ellipse">
            <a:avLst/>
          </a:prstGeom>
          <a:solidFill>
            <a:srgbClr val="6AAEBC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641749D9-E065-450A-83C1-B64538FA434A}"/>
              </a:ext>
            </a:extLst>
          </p:cNvPr>
          <p:cNvSpPr/>
          <p:nvPr/>
        </p:nvSpPr>
        <p:spPr>
          <a:xfrm>
            <a:off x="10796308" y="5243865"/>
            <a:ext cx="874831" cy="874831"/>
          </a:xfrm>
          <a:prstGeom prst="ellipse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3EAFC456-EC4D-4B29-89B8-2D7E074B8F5F}"/>
              </a:ext>
            </a:extLst>
          </p:cNvPr>
          <p:cNvSpPr/>
          <p:nvPr/>
        </p:nvSpPr>
        <p:spPr>
          <a:xfrm>
            <a:off x="11350087" y="5577182"/>
            <a:ext cx="291610" cy="291610"/>
          </a:xfrm>
          <a:prstGeom prst="ellipse">
            <a:avLst/>
          </a:prstGeom>
          <a:solidFill>
            <a:srgbClr val="FFCC99"/>
          </a:solid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8503346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17C85C-BD35-4171-820F-2932161319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7726" y="886311"/>
            <a:ext cx="10442361" cy="667192"/>
          </a:xfrm>
        </p:spPr>
        <p:txBody>
          <a:bodyPr>
            <a:noAutofit/>
          </a:bodyPr>
          <a:lstStyle/>
          <a:p>
            <a:r>
              <a:rPr lang="en-US" sz="4800" dirty="0"/>
              <a:t>region - Political-philosophical positions</a:t>
            </a: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9D2F5800-9CA3-4AB6-BB25-433DF921CB57}"/>
              </a:ext>
            </a:extLst>
          </p:cNvPr>
          <p:cNvSpPr txBox="1">
            <a:spLocks/>
          </p:cNvSpPr>
          <p:nvPr/>
        </p:nvSpPr>
        <p:spPr>
          <a:xfrm>
            <a:off x="907726" y="2203490"/>
            <a:ext cx="10442361" cy="6526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3200" kern="1200" cap="all" spc="100" baseline="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cap="none" dirty="0"/>
              <a:t>Dominant industry(</a:t>
            </a:r>
            <a:r>
              <a:rPr lang="en-US" cap="none" dirty="0" err="1"/>
              <a:t>ies</a:t>
            </a:r>
            <a:r>
              <a:rPr lang="en-US" cap="none" dirty="0"/>
              <a:t>) does not unduly influence policy</a:t>
            </a:r>
          </a:p>
        </p:txBody>
      </p:sp>
      <p:sp>
        <p:nvSpPr>
          <p:cNvPr id="14" name="Text Placeholder 2">
            <a:extLst>
              <a:ext uri="{FF2B5EF4-FFF2-40B4-BE49-F238E27FC236}">
                <a16:creationId xmlns:a16="http://schemas.microsoft.com/office/drawing/2014/main" id="{F5B57203-07A4-4EEA-82F8-98BC5A1817D5}"/>
              </a:ext>
            </a:extLst>
          </p:cNvPr>
          <p:cNvSpPr txBox="1">
            <a:spLocks/>
          </p:cNvSpPr>
          <p:nvPr/>
        </p:nvSpPr>
        <p:spPr>
          <a:xfrm>
            <a:off x="1395312" y="2847180"/>
            <a:ext cx="1995782" cy="369332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b="1" dirty="0"/>
              <a:t>Cause for Concern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636C43AE-7803-403E-A8A1-2C020DEA73B6}"/>
              </a:ext>
            </a:extLst>
          </p:cNvPr>
          <p:cNvSpPr/>
          <p:nvPr/>
        </p:nvSpPr>
        <p:spPr>
          <a:xfrm>
            <a:off x="1895376" y="3211786"/>
            <a:ext cx="7806453" cy="2476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6" name="Rectangle 6">
            <a:extLst>
              <a:ext uri="{FF2B5EF4-FFF2-40B4-BE49-F238E27FC236}">
                <a16:creationId xmlns:a16="http://schemas.microsoft.com/office/drawing/2014/main" id="{713FFDA4-5A32-4E22-93E6-8930FD58B7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95376" y="3156132"/>
            <a:ext cx="890093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	   2	   3	   4	   5	   6	   7	   8	   9</a:t>
            </a:r>
            <a:endPara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C177C7D7-F355-473D-9795-C2A234284785}"/>
              </a:ext>
            </a:extLst>
          </p:cNvPr>
          <p:cNvSpPr txBox="1">
            <a:spLocks/>
          </p:cNvSpPr>
          <p:nvPr/>
        </p:nvSpPr>
        <p:spPr>
          <a:xfrm>
            <a:off x="1906509" y="3451222"/>
            <a:ext cx="1819810" cy="369332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/>
              <a:t>Low</a:t>
            </a:r>
          </a:p>
        </p:txBody>
      </p:sp>
      <p:sp>
        <p:nvSpPr>
          <p:cNvPr id="18" name="Text Placeholder 2">
            <a:extLst>
              <a:ext uri="{FF2B5EF4-FFF2-40B4-BE49-F238E27FC236}">
                <a16:creationId xmlns:a16="http://schemas.microsoft.com/office/drawing/2014/main" id="{5205A551-2A7C-4011-888E-164E5B6F224A}"/>
              </a:ext>
            </a:extLst>
          </p:cNvPr>
          <p:cNvSpPr txBox="1">
            <a:spLocks/>
          </p:cNvSpPr>
          <p:nvPr/>
        </p:nvSpPr>
        <p:spPr>
          <a:xfrm>
            <a:off x="9258363" y="3475720"/>
            <a:ext cx="1819810" cy="369332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/>
              <a:t>High</a:t>
            </a: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306A46B0-1753-4BE2-A80B-EFE079407034}"/>
              </a:ext>
            </a:extLst>
          </p:cNvPr>
          <p:cNvSpPr/>
          <p:nvPr/>
        </p:nvSpPr>
        <p:spPr>
          <a:xfrm>
            <a:off x="10213087" y="4940412"/>
            <a:ext cx="1458052" cy="1458052"/>
          </a:xfrm>
          <a:prstGeom prst="ellipse">
            <a:avLst/>
          </a:prstGeom>
          <a:solidFill>
            <a:srgbClr val="6AAEBC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641749D9-E065-450A-83C1-B64538FA434A}"/>
              </a:ext>
            </a:extLst>
          </p:cNvPr>
          <p:cNvSpPr/>
          <p:nvPr/>
        </p:nvSpPr>
        <p:spPr>
          <a:xfrm>
            <a:off x="10796308" y="5243865"/>
            <a:ext cx="874831" cy="874831"/>
          </a:xfrm>
          <a:prstGeom prst="ellipse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3EAFC456-EC4D-4B29-89B8-2D7E074B8F5F}"/>
              </a:ext>
            </a:extLst>
          </p:cNvPr>
          <p:cNvSpPr/>
          <p:nvPr/>
        </p:nvSpPr>
        <p:spPr>
          <a:xfrm>
            <a:off x="11350087" y="5577182"/>
            <a:ext cx="291610" cy="291610"/>
          </a:xfrm>
          <a:prstGeom prst="ellipse">
            <a:avLst/>
          </a:prstGeom>
          <a:solidFill>
            <a:srgbClr val="FFCC99"/>
          </a:solid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3405115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17C85C-BD35-4171-820F-2932161319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4815" y="886311"/>
            <a:ext cx="10442361" cy="667192"/>
          </a:xfrm>
        </p:spPr>
        <p:txBody>
          <a:bodyPr>
            <a:noAutofit/>
          </a:bodyPr>
          <a:lstStyle/>
          <a:p>
            <a:r>
              <a:rPr lang="en-US" sz="4800" dirty="0"/>
              <a:t>region - Strategic positions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E81260-334C-477E-9E59-D93599D4A89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360876" y="3890163"/>
            <a:ext cx="1995782" cy="369332"/>
          </a:xfrm>
        </p:spPr>
        <p:txBody>
          <a:bodyPr>
            <a:normAutofit/>
          </a:bodyPr>
          <a:lstStyle/>
          <a:p>
            <a:r>
              <a:rPr lang="en-US" sz="1800" b="1" dirty="0"/>
              <a:t>Cause for Concern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377E09D-7E6E-4BBF-9510-6DCE4574FE49}"/>
              </a:ext>
            </a:extLst>
          </p:cNvPr>
          <p:cNvSpPr/>
          <p:nvPr/>
        </p:nvSpPr>
        <p:spPr>
          <a:xfrm>
            <a:off x="1872073" y="4264474"/>
            <a:ext cx="7806453" cy="2476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6F553AF5-FD18-42F6-A365-9873B9F843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72073" y="4208820"/>
            <a:ext cx="890093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	   2	   3	   4	   5	   6	   7	   8	   9</a:t>
            </a:r>
            <a:endPara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9D2F5800-9CA3-4AB6-BB25-433DF921CB57}"/>
              </a:ext>
            </a:extLst>
          </p:cNvPr>
          <p:cNvSpPr txBox="1">
            <a:spLocks/>
          </p:cNvSpPr>
          <p:nvPr/>
        </p:nvSpPr>
        <p:spPr>
          <a:xfrm>
            <a:off x="874818" y="1732623"/>
            <a:ext cx="10442361" cy="6526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3200" kern="1200" cap="all" spc="100" baseline="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 cap="none" dirty="0"/>
              <a:t>Coordination throughout region</a:t>
            </a:r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9BB3A5DF-D1D6-4E41-833F-4EB8012340FB}"/>
              </a:ext>
            </a:extLst>
          </p:cNvPr>
          <p:cNvSpPr txBox="1">
            <a:spLocks/>
          </p:cNvSpPr>
          <p:nvPr/>
        </p:nvSpPr>
        <p:spPr>
          <a:xfrm>
            <a:off x="1872073" y="4483217"/>
            <a:ext cx="1819810" cy="369332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/>
              <a:t>Low</a:t>
            </a: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67E41649-BEA8-48BA-8123-E8D373D2AF5F}"/>
              </a:ext>
            </a:extLst>
          </p:cNvPr>
          <p:cNvSpPr txBox="1">
            <a:spLocks/>
          </p:cNvSpPr>
          <p:nvPr/>
        </p:nvSpPr>
        <p:spPr>
          <a:xfrm>
            <a:off x="9223927" y="4530685"/>
            <a:ext cx="1819810" cy="369332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/>
              <a:t>High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80743AEA-A5BE-4316-9045-96A198FB024F}"/>
              </a:ext>
            </a:extLst>
          </p:cNvPr>
          <p:cNvSpPr txBox="1">
            <a:spLocks/>
          </p:cNvSpPr>
          <p:nvPr/>
        </p:nvSpPr>
        <p:spPr>
          <a:xfrm>
            <a:off x="874816" y="3316373"/>
            <a:ext cx="10442361" cy="6526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3200" kern="1200" cap="all" spc="100" baseline="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 cap="none" dirty="0"/>
              <a:t>Strategic incentives: presence and applicability to locality</a:t>
            </a:r>
          </a:p>
        </p:txBody>
      </p:sp>
      <p:sp>
        <p:nvSpPr>
          <p:cNvPr id="14" name="Text Placeholder 2">
            <a:extLst>
              <a:ext uri="{FF2B5EF4-FFF2-40B4-BE49-F238E27FC236}">
                <a16:creationId xmlns:a16="http://schemas.microsoft.com/office/drawing/2014/main" id="{F5B57203-07A4-4EEA-82F8-98BC5A1817D5}"/>
              </a:ext>
            </a:extLst>
          </p:cNvPr>
          <p:cNvSpPr txBox="1">
            <a:spLocks/>
          </p:cNvSpPr>
          <p:nvPr/>
        </p:nvSpPr>
        <p:spPr>
          <a:xfrm>
            <a:off x="1360876" y="2279849"/>
            <a:ext cx="1995782" cy="369332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b="1" dirty="0"/>
              <a:t>Cause for Concern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636C43AE-7803-403E-A8A1-2C020DEA73B6}"/>
              </a:ext>
            </a:extLst>
          </p:cNvPr>
          <p:cNvSpPr/>
          <p:nvPr/>
        </p:nvSpPr>
        <p:spPr>
          <a:xfrm>
            <a:off x="1860940" y="2644455"/>
            <a:ext cx="7806453" cy="2476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6" name="Rectangle 6">
            <a:extLst>
              <a:ext uri="{FF2B5EF4-FFF2-40B4-BE49-F238E27FC236}">
                <a16:creationId xmlns:a16="http://schemas.microsoft.com/office/drawing/2014/main" id="{713FFDA4-5A32-4E22-93E6-8930FD58B7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60940" y="2588801"/>
            <a:ext cx="890093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	   2	   3	   4	   5	   6	   7	   8	   9</a:t>
            </a:r>
            <a:endPara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C177C7D7-F355-473D-9795-C2A234284785}"/>
              </a:ext>
            </a:extLst>
          </p:cNvPr>
          <p:cNvSpPr txBox="1">
            <a:spLocks/>
          </p:cNvSpPr>
          <p:nvPr/>
        </p:nvSpPr>
        <p:spPr>
          <a:xfrm>
            <a:off x="1872073" y="2883891"/>
            <a:ext cx="1819810" cy="369332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/>
              <a:t>Low</a:t>
            </a:r>
          </a:p>
        </p:txBody>
      </p:sp>
      <p:sp>
        <p:nvSpPr>
          <p:cNvPr id="18" name="Text Placeholder 2">
            <a:extLst>
              <a:ext uri="{FF2B5EF4-FFF2-40B4-BE49-F238E27FC236}">
                <a16:creationId xmlns:a16="http://schemas.microsoft.com/office/drawing/2014/main" id="{5205A551-2A7C-4011-888E-164E5B6F224A}"/>
              </a:ext>
            </a:extLst>
          </p:cNvPr>
          <p:cNvSpPr txBox="1">
            <a:spLocks/>
          </p:cNvSpPr>
          <p:nvPr/>
        </p:nvSpPr>
        <p:spPr>
          <a:xfrm>
            <a:off x="9223927" y="2908389"/>
            <a:ext cx="1819810" cy="369332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/>
              <a:t>High</a:t>
            </a:r>
          </a:p>
        </p:txBody>
      </p:sp>
      <p:sp>
        <p:nvSpPr>
          <p:cNvPr id="19" name="Text Placeholder 2">
            <a:extLst>
              <a:ext uri="{FF2B5EF4-FFF2-40B4-BE49-F238E27FC236}">
                <a16:creationId xmlns:a16="http://schemas.microsoft.com/office/drawing/2014/main" id="{2B189BF1-2E6A-42E8-8A98-436AECC610EC}"/>
              </a:ext>
            </a:extLst>
          </p:cNvPr>
          <p:cNvSpPr txBox="1">
            <a:spLocks/>
          </p:cNvSpPr>
          <p:nvPr/>
        </p:nvSpPr>
        <p:spPr>
          <a:xfrm>
            <a:off x="1360876" y="5552467"/>
            <a:ext cx="1995782" cy="369332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b="1" dirty="0"/>
              <a:t>Cause for Concern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7CCADF8-3509-49F4-9B70-356969F95CDD}"/>
              </a:ext>
            </a:extLst>
          </p:cNvPr>
          <p:cNvSpPr/>
          <p:nvPr/>
        </p:nvSpPr>
        <p:spPr>
          <a:xfrm>
            <a:off x="1872073" y="5926778"/>
            <a:ext cx="7806453" cy="2476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21" name="Rectangle 6">
            <a:extLst>
              <a:ext uri="{FF2B5EF4-FFF2-40B4-BE49-F238E27FC236}">
                <a16:creationId xmlns:a16="http://schemas.microsoft.com/office/drawing/2014/main" id="{2B3E64A6-D74D-44CC-9BA9-1AB24E03BC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72073" y="5871124"/>
            <a:ext cx="890093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	   2	   3	   4	   5	   6	   7	   8	   9</a:t>
            </a:r>
            <a:endPara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2" name="Text Placeholder 2">
            <a:extLst>
              <a:ext uri="{FF2B5EF4-FFF2-40B4-BE49-F238E27FC236}">
                <a16:creationId xmlns:a16="http://schemas.microsoft.com/office/drawing/2014/main" id="{2504BBD1-E0AA-4C36-833E-F4B33EBC99EE}"/>
              </a:ext>
            </a:extLst>
          </p:cNvPr>
          <p:cNvSpPr txBox="1">
            <a:spLocks/>
          </p:cNvSpPr>
          <p:nvPr/>
        </p:nvSpPr>
        <p:spPr>
          <a:xfrm>
            <a:off x="1872073" y="6145521"/>
            <a:ext cx="1819810" cy="369332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/>
              <a:t>Low</a:t>
            </a:r>
          </a:p>
        </p:txBody>
      </p:sp>
      <p:sp>
        <p:nvSpPr>
          <p:cNvPr id="23" name="Text Placeholder 2">
            <a:extLst>
              <a:ext uri="{FF2B5EF4-FFF2-40B4-BE49-F238E27FC236}">
                <a16:creationId xmlns:a16="http://schemas.microsoft.com/office/drawing/2014/main" id="{B4B1CEC5-F74A-4AC8-86E6-6A97A1EC3DF3}"/>
              </a:ext>
            </a:extLst>
          </p:cNvPr>
          <p:cNvSpPr txBox="1">
            <a:spLocks/>
          </p:cNvSpPr>
          <p:nvPr/>
        </p:nvSpPr>
        <p:spPr>
          <a:xfrm>
            <a:off x="9223927" y="6192989"/>
            <a:ext cx="1819810" cy="369332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/>
              <a:t>High</a:t>
            </a:r>
          </a:p>
        </p:txBody>
      </p:sp>
      <p:sp>
        <p:nvSpPr>
          <p:cNvPr id="24" name="Title 1">
            <a:extLst>
              <a:ext uri="{FF2B5EF4-FFF2-40B4-BE49-F238E27FC236}">
                <a16:creationId xmlns:a16="http://schemas.microsoft.com/office/drawing/2014/main" id="{460FA564-7A9C-437C-9B0A-0AA7D00F6817}"/>
              </a:ext>
            </a:extLst>
          </p:cNvPr>
          <p:cNvSpPr txBox="1">
            <a:spLocks/>
          </p:cNvSpPr>
          <p:nvPr/>
        </p:nvSpPr>
        <p:spPr>
          <a:xfrm>
            <a:off x="874816" y="4972222"/>
            <a:ext cx="10442361" cy="6526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3200" kern="1200" cap="all" spc="100" baseline="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 cap="none" dirty="0"/>
              <a:t>Regional ED organization: presence, strength, and engagement</a:t>
            </a: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306A46B0-1753-4BE2-A80B-EFE079407034}"/>
              </a:ext>
            </a:extLst>
          </p:cNvPr>
          <p:cNvSpPr/>
          <p:nvPr/>
        </p:nvSpPr>
        <p:spPr>
          <a:xfrm>
            <a:off x="10213087" y="4940412"/>
            <a:ext cx="1458052" cy="1458052"/>
          </a:xfrm>
          <a:prstGeom prst="ellipse">
            <a:avLst/>
          </a:prstGeom>
          <a:solidFill>
            <a:srgbClr val="6AAEBC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641749D9-E065-450A-83C1-B64538FA434A}"/>
              </a:ext>
            </a:extLst>
          </p:cNvPr>
          <p:cNvSpPr/>
          <p:nvPr/>
        </p:nvSpPr>
        <p:spPr>
          <a:xfrm>
            <a:off x="10796308" y="5243865"/>
            <a:ext cx="874831" cy="874831"/>
          </a:xfrm>
          <a:prstGeom prst="ellipse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3EAFC456-EC4D-4B29-89B8-2D7E074B8F5F}"/>
              </a:ext>
            </a:extLst>
          </p:cNvPr>
          <p:cNvSpPr/>
          <p:nvPr/>
        </p:nvSpPr>
        <p:spPr>
          <a:xfrm>
            <a:off x="11350087" y="5577182"/>
            <a:ext cx="291610" cy="291610"/>
          </a:xfrm>
          <a:prstGeom prst="ellipse">
            <a:avLst/>
          </a:prstGeom>
          <a:solidFill>
            <a:srgbClr val="FFCC99"/>
          </a:solid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12982277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17C85C-BD35-4171-820F-2932161319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4815" y="886311"/>
            <a:ext cx="10442361" cy="667192"/>
          </a:xfrm>
        </p:spPr>
        <p:txBody>
          <a:bodyPr>
            <a:noAutofit/>
          </a:bodyPr>
          <a:lstStyle/>
          <a:p>
            <a:r>
              <a:rPr lang="en-US" sz="4800" dirty="0"/>
              <a:t>region - Economy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E81260-334C-477E-9E59-D93599D4A89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360875" y="4006388"/>
            <a:ext cx="1995782" cy="369332"/>
          </a:xfrm>
        </p:spPr>
        <p:txBody>
          <a:bodyPr>
            <a:normAutofit/>
          </a:bodyPr>
          <a:lstStyle/>
          <a:p>
            <a:r>
              <a:rPr lang="en-US" sz="1800" b="1" dirty="0"/>
              <a:t>Cause for Concern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377E09D-7E6E-4BBF-9510-6DCE4574FE49}"/>
              </a:ext>
            </a:extLst>
          </p:cNvPr>
          <p:cNvSpPr/>
          <p:nvPr/>
        </p:nvSpPr>
        <p:spPr>
          <a:xfrm>
            <a:off x="1872072" y="4380699"/>
            <a:ext cx="7806453" cy="2476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6F553AF5-FD18-42F6-A365-9873B9F843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72072" y="4325045"/>
            <a:ext cx="890093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	   2	   3	   4	   5	   6	   7	   8	   9</a:t>
            </a:r>
            <a:endPara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9D2F5800-9CA3-4AB6-BB25-433DF921CB57}"/>
              </a:ext>
            </a:extLst>
          </p:cNvPr>
          <p:cNvSpPr txBox="1">
            <a:spLocks/>
          </p:cNvSpPr>
          <p:nvPr/>
        </p:nvSpPr>
        <p:spPr>
          <a:xfrm>
            <a:off x="874818" y="1732624"/>
            <a:ext cx="10908210" cy="80619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3200" kern="1200" cap="all" spc="100" baseline="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 cap="none" dirty="0"/>
              <a:t>Regional economic base aligns with or otherwise complements local economy</a:t>
            </a:r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9BB3A5DF-D1D6-4E41-833F-4EB8012340FB}"/>
              </a:ext>
            </a:extLst>
          </p:cNvPr>
          <p:cNvSpPr txBox="1">
            <a:spLocks/>
          </p:cNvSpPr>
          <p:nvPr/>
        </p:nvSpPr>
        <p:spPr>
          <a:xfrm>
            <a:off x="1872072" y="4599442"/>
            <a:ext cx="1819810" cy="369332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/>
              <a:t>Low</a:t>
            </a: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67E41649-BEA8-48BA-8123-E8D373D2AF5F}"/>
              </a:ext>
            </a:extLst>
          </p:cNvPr>
          <p:cNvSpPr txBox="1">
            <a:spLocks/>
          </p:cNvSpPr>
          <p:nvPr/>
        </p:nvSpPr>
        <p:spPr>
          <a:xfrm>
            <a:off x="9223926" y="4646910"/>
            <a:ext cx="1819810" cy="369332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/>
              <a:t>High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80743AEA-A5BE-4316-9045-96A198FB024F}"/>
              </a:ext>
            </a:extLst>
          </p:cNvPr>
          <p:cNvSpPr txBox="1">
            <a:spLocks/>
          </p:cNvSpPr>
          <p:nvPr/>
        </p:nvSpPr>
        <p:spPr>
          <a:xfrm>
            <a:off x="874815" y="3432598"/>
            <a:ext cx="10766882" cy="65265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3200" kern="1200" cap="all" spc="100" baseline="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 sz="3000" cap="none" dirty="0"/>
              <a:t>High-employment sectors exist due to competitive advantages, not lack of diversity</a:t>
            </a:r>
          </a:p>
        </p:txBody>
      </p:sp>
      <p:sp>
        <p:nvSpPr>
          <p:cNvPr id="14" name="Text Placeholder 2">
            <a:extLst>
              <a:ext uri="{FF2B5EF4-FFF2-40B4-BE49-F238E27FC236}">
                <a16:creationId xmlns:a16="http://schemas.microsoft.com/office/drawing/2014/main" id="{F5B57203-07A4-4EEA-82F8-98BC5A1817D5}"/>
              </a:ext>
            </a:extLst>
          </p:cNvPr>
          <p:cNvSpPr txBox="1">
            <a:spLocks/>
          </p:cNvSpPr>
          <p:nvPr/>
        </p:nvSpPr>
        <p:spPr>
          <a:xfrm>
            <a:off x="1360875" y="2457487"/>
            <a:ext cx="1995782" cy="369332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b="1" dirty="0"/>
              <a:t>Cause for Concern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636C43AE-7803-403E-A8A1-2C020DEA73B6}"/>
              </a:ext>
            </a:extLst>
          </p:cNvPr>
          <p:cNvSpPr/>
          <p:nvPr/>
        </p:nvSpPr>
        <p:spPr>
          <a:xfrm>
            <a:off x="1860939" y="2822093"/>
            <a:ext cx="7806453" cy="2476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6" name="Rectangle 6">
            <a:extLst>
              <a:ext uri="{FF2B5EF4-FFF2-40B4-BE49-F238E27FC236}">
                <a16:creationId xmlns:a16="http://schemas.microsoft.com/office/drawing/2014/main" id="{713FFDA4-5A32-4E22-93E6-8930FD58B7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60939" y="2766439"/>
            <a:ext cx="890093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	   2	   3	   4	   5	   6	   7	   8	   9</a:t>
            </a:r>
            <a:endPara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C177C7D7-F355-473D-9795-C2A234284785}"/>
              </a:ext>
            </a:extLst>
          </p:cNvPr>
          <p:cNvSpPr txBox="1">
            <a:spLocks/>
          </p:cNvSpPr>
          <p:nvPr/>
        </p:nvSpPr>
        <p:spPr>
          <a:xfrm>
            <a:off x="1872072" y="3061529"/>
            <a:ext cx="1819810" cy="369332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/>
              <a:t>Low</a:t>
            </a:r>
          </a:p>
        </p:txBody>
      </p:sp>
      <p:sp>
        <p:nvSpPr>
          <p:cNvPr id="18" name="Text Placeholder 2">
            <a:extLst>
              <a:ext uri="{FF2B5EF4-FFF2-40B4-BE49-F238E27FC236}">
                <a16:creationId xmlns:a16="http://schemas.microsoft.com/office/drawing/2014/main" id="{5205A551-2A7C-4011-888E-164E5B6F224A}"/>
              </a:ext>
            </a:extLst>
          </p:cNvPr>
          <p:cNvSpPr txBox="1">
            <a:spLocks/>
          </p:cNvSpPr>
          <p:nvPr/>
        </p:nvSpPr>
        <p:spPr>
          <a:xfrm>
            <a:off x="9223926" y="3086027"/>
            <a:ext cx="1819810" cy="369332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/>
              <a:t>High</a:t>
            </a:r>
          </a:p>
        </p:txBody>
      </p:sp>
      <p:sp>
        <p:nvSpPr>
          <p:cNvPr id="19" name="Text Placeholder 2">
            <a:extLst>
              <a:ext uri="{FF2B5EF4-FFF2-40B4-BE49-F238E27FC236}">
                <a16:creationId xmlns:a16="http://schemas.microsoft.com/office/drawing/2014/main" id="{2B189BF1-2E6A-42E8-8A98-436AECC610EC}"/>
              </a:ext>
            </a:extLst>
          </p:cNvPr>
          <p:cNvSpPr txBox="1">
            <a:spLocks/>
          </p:cNvSpPr>
          <p:nvPr/>
        </p:nvSpPr>
        <p:spPr>
          <a:xfrm>
            <a:off x="1360876" y="5552467"/>
            <a:ext cx="1995782" cy="369332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b="1" dirty="0"/>
              <a:t>Cause for Concern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7CCADF8-3509-49F4-9B70-356969F95CDD}"/>
              </a:ext>
            </a:extLst>
          </p:cNvPr>
          <p:cNvSpPr/>
          <p:nvPr/>
        </p:nvSpPr>
        <p:spPr>
          <a:xfrm>
            <a:off x="1872073" y="5926778"/>
            <a:ext cx="7806453" cy="2476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21" name="Rectangle 6">
            <a:extLst>
              <a:ext uri="{FF2B5EF4-FFF2-40B4-BE49-F238E27FC236}">
                <a16:creationId xmlns:a16="http://schemas.microsoft.com/office/drawing/2014/main" id="{2B3E64A6-D74D-44CC-9BA9-1AB24E03BC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72073" y="5871124"/>
            <a:ext cx="890093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	   2	   3	   4	   5	   6	   7	   8	   9</a:t>
            </a:r>
            <a:endPara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2" name="Text Placeholder 2">
            <a:extLst>
              <a:ext uri="{FF2B5EF4-FFF2-40B4-BE49-F238E27FC236}">
                <a16:creationId xmlns:a16="http://schemas.microsoft.com/office/drawing/2014/main" id="{2504BBD1-E0AA-4C36-833E-F4B33EBC99EE}"/>
              </a:ext>
            </a:extLst>
          </p:cNvPr>
          <p:cNvSpPr txBox="1">
            <a:spLocks/>
          </p:cNvSpPr>
          <p:nvPr/>
        </p:nvSpPr>
        <p:spPr>
          <a:xfrm>
            <a:off x="1872073" y="6145521"/>
            <a:ext cx="1819810" cy="369332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/>
              <a:t>Low</a:t>
            </a:r>
          </a:p>
        </p:txBody>
      </p:sp>
      <p:sp>
        <p:nvSpPr>
          <p:cNvPr id="23" name="Text Placeholder 2">
            <a:extLst>
              <a:ext uri="{FF2B5EF4-FFF2-40B4-BE49-F238E27FC236}">
                <a16:creationId xmlns:a16="http://schemas.microsoft.com/office/drawing/2014/main" id="{B4B1CEC5-F74A-4AC8-86E6-6A97A1EC3DF3}"/>
              </a:ext>
            </a:extLst>
          </p:cNvPr>
          <p:cNvSpPr txBox="1">
            <a:spLocks/>
          </p:cNvSpPr>
          <p:nvPr/>
        </p:nvSpPr>
        <p:spPr>
          <a:xfrm>
            <a:off x="9223927" y="6192989"/>
            <a:ext cx="1819810" cy="369332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/>
              <a:t>High</a:t>
            </a:r>
          </a:p>
        </p:txBody>
      </p:sp>
      <p:sp>
        <p:nvSpPr>
          <p:cNvPr id="24" name="Title 1">
            <a:extLst>
              <a:ext uri="{FF2B5EF4-FFF2-40B4-BE49-F238E27FC236}">
                <a16:creationId xmlns:a16="http://schemas.microsoft.com/office/drawing/2014/main" id="{460FA564-7A9C-437C-9B0A-0AA7D00F6817}"/>
              </a:ext>
            </a:extLst>
          </p:cNvPr>
          <p:cNvSpPr txBox="1">
            <a:spLocks/>
          </p:cNvSpPr>
          <p:nvPr/>
        </p:nvSpPr>
        <p:spPr>
          <a:xfrm>
            <a:off x="874815" y="4975837"/>
            <a:ext cx="10475272" cy="6526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3200" kern="1200" cap="all" spc="100" baseline="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 cap="none" dirty="0"/>
              <a:t>Exporting sectors susceptible to automation or general decline</a:t>
            </a: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306A46B0-1753-4BE2-A80B-EFE079407034}"/>
              </a:ext>
            </a:extLst>
          </p:cNvPr>
          <p:cNvSpPr/>
          <p:nvPr/>
        </p:nvSpPr>
        <p:spPr>
          <a:xfrm>
            <a:off x="10213087" y="4940412"/>
            <a:ext cx="1458052" cy="1458052"/>
          </a:xfrm>
          <a:prstGeom prst="ellipse">
            <a:avLst/>
          </a:prstGeom>
          <a:solidFill>
            <a:srgbClr val="6AAEBC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641749D9-E065-450A-83C1-B64538FA434A}"/>
              </a:ext>
            </a:extLst>
          </p:cNvPr>
          <p:cNvSpPr/>
          <p:nvPr/>
        </p:nvSpPr>
        <p:spPr>
          <a:xfrm>
            <a:off x="10796308" y="5243865"/>
            <a:ext cx="874831" cy="874831"/>
          </a:xfrm>
          <a:prstGeom prst="ellipse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3EAFC456-EC4D-4B29-89B8-2D7E074B8F5F}"/>
              </a:ext>
            </a:extLst>
          </p:cNvPr>
          <p:cNvSpPr/>
          <p:nvPr/>
        </p:nvSpPr>
        <p:spPr>
          <a:xfrm>
            <a:off x="11350087" y="5577182"/>
            <a:ext cx="291610" cy="291610"/>
          </a:xfrm>
          <a:prstGeom prst="ellipse">
            <a:avLst/>
          </a:prstGeom>
          <a:solidFill>
            <a:srgbClr val="FFCC99"/>
          </a:solid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51439741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17C85C-BD35-4171-820F-2932161319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4815" y="886311"/>
            <a:ext cx="10442361" cy="667192"/>
          </a:xfrm>
        </p:spPr>
        <p:txBody>
          <a:bodyPr>
            <a:noAutofit/>
          </a:bodyPr>
          <a:lstStyle/>
          <a:p>
            <a:r>
              <a:rPr lang="en-US" sz="4800" dirty="0"/>
              <a:t>region - workforce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E81260-334C-477E-9E59-D93599D4A89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360875" y="2879041"/>
            <a:ext cx="1995782" cy="369332"/>
          </a:xfrm>
        </p:spPr>
        <p:txBody>
          <a:bodyPr>
            <a:normAutofit/>
          </a:bodyPr>
          <a:lstStyle/>
          <a:p>
            <a:r>
              <a:rPr lang="en-US" sz="1800" b="1" dirty="0"/>
              <a:t>Cause for Concern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377E09D-7E6E-4BBF-9510-6DCE4574FE49}"/>
              </a:ext>
            </a:extLst>
          </p:cNvPr>
          <p:cNvSpPr/>
          <p:nvPr/>
        </p:nvSpPr>
        <p:spPr>
          <a:xfrm>
            <a:off x="1872072" y="3253352"/>
            <a:ext cx="7806453" cy="2476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6F553AF5-FD18-42F6-A365-9873B9F843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72072" y="3197698"/>
            <a:ext cx="890093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	   2	   3	   4	   5	   6	   7	   8	   9</a:t>
            </a:r>
            <a:endPara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9BB3A5DF-D1D6-4E41-833F-4EB8012340FB}"/>
              </a:ext>
            </a:extLst>
          </p:cNvPr>
          <p:cNvSpPr txBox="1">
            <a:spLocks/>
          </p:cNvSpPr>
          <p:nvPr/>
        </p:nvSpPr>
        <p:spPr>
          <a:xfrm>
            <a:off x="1872072" y="3472095"/>
            <a:ext cx="1819810" cy="369332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/>
              <a:t>Low</a:t>
            </a: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67E41649-BEA8-48BA-8123-E8D373D2AF5F}"/>
              </a:ext>
            </a:extLst>
          </p:cNvPr>
          <p:cNvSpPr txBox="1">
            <a:spLocks/>
          </p:cNvSpPr>
          <p:nvPr/>
        </p:nvSpPr>
        <p:spPr>
          <a:xfrm>
            <a:off x="9223926" y="3519563"/>
            <a:ext cx="1819810" cy="369332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/>
              <a:t>High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80743AEA-A5BE-4316-9045-96A198FB024F}"/>
              </a:ext>
            </a:extLst>
          </p:cNvPr>
          <p:cNvSpPr txBox="1">
            <a:spLocks/>
          </p:cNvSpPr>
          <p:nvPr/>
        </p:nvSpPr>
        <p:spPr>
          <a:xfrm>
            <a:off x="907725" y="2261541"/>
            <a:ext cx="10863728" cy="6526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3200" kern="1200" cap="all" spc="100" baseline="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cap="none" dirty="0"/>
              <a:t>People coming into workforce have adequate range of opportunities in region</a:t>
            </a:r>
          </a:p>
        </p:txBody>
      </p:sp>
      <p:sp>
        <p:nvSpPr>
          <p:cNvPr id="19" name="Text Placeholder 2">
            <a:extLst>
              <a:ext uri="{FF2B5EF4-FFF2-40B4-BE49-F238E27FC236}">
                <a16:creationId xmlns:a16="http://schemas.microsoft.com/office/drawing/2014/main" id="{2B189BF1-2E6A-42E8-8A98-436AECC610EC}"/>
              </a:ext>
            </a:extLst>
          </p:cNvPr>
          <p:cNvSpPr txBox="1">
            <a:spLocks/>
          </p:cNvSpPr>
          <p:nvPr/>
        </p:nvSpPr>
        <p:spPr>
          <a:xfrm>
            <a:off x="1360875" y="4541345"/>
            <a:ext cx="1995782" cy="369332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b="1" dirty="0"/>
              <a:t>Cause for Concern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7CCADF8-3509-49F4-9B70-356969F95CDD}"/>
              </a:ext>
            </a:extLst>
          </p:cNvPr>
          <p:cNvSpPr/>
          <p:nvPr/>
        </p:nvSpPr>
        <p:spPr>
          <a:xfrm>
            <a:off x="1872072" y="4915656"/>
            <a:ext cx="7806453" cy="2476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21" name="Rectangle 6">
            <a:extLst>
              <a:ext uri="{FF2B5EF4-FFF2-40B4-BE49-F238E27FC236}">
                <a16:creationId xmlns:a16="http://schemas.microsoft.com/office/drawing/2014/main" id="{2B3E64A6-D74D-44CC-9BA9-1AB24E03BC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72072" y="4860002"/>
            <a:ext cx="890093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	   2	   3	   4	   5	   6	   7	   8	   9</a:t>
            </a:r>
            <a:endPara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2" name="Text Placeholder 2">
            <a:extLst>
              <a:ext uri="{FF2B5EF4-FFF2-40B4-BE49-F238E27FC236}">
                <a16:creationId xmlns:a16="http://schemas.microsoft.com/office/drawing/2014/main" id="{2504BBD1-E0AA-4C36-833E-F4B33EBC99EE}"/>
              </a:ext>
            </a:extLst>
          </p:cNvPr>
          <p:cNvSpPr txBox="1">
            <a:spLocks/>
          </p:cNvSpPr>
          <p:nvPr/>
        </p:nvSpPr>
        <p:spPr>
          <a:xfrm>
            <a:off x="1872072" y="5134399"/>
            <a:ext cx="1819810" cy="369332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/>
              <a:t>Low</a:t>
            </a:r>
          </a:p>
        </p:txBody>
      </p:sp>
      <p:sp>
        <p:nvSpPr>
          <p:cNvPr id="23" name="Text Placeholder 2">
            <a:extLst>
              <a:ext uri="{FF2B5EF4-FFF2-40B4-BE49-F238E27FC236}">
                <a16:creationId xmlns:a16="http://schemas.microsoft.com/office/drawing/2014/main" id="{B4B1CEC5-F74A-4AC8-86E6-6A97A1EC3DF3}"/>
              </a:ext>
            </a:extLst>
          </p:cNvPr>
          <p:cNvSpPr txBox="1">
            <a:spLocks/>
          </p:cNvSpPr>
          <p:nvPr/>
        </p:nvSpPr>
        <p:spPr>
          <a:xfrm>
            <a:off x="9223926" y="5181867"/>
            <a:ext cx="1819810" cy="369332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/>
              <a:t>High</a:t>
            </a:r>
          </a:p>
        </p:txBody>
      </p:sp>
      <p:sp>
        <p:nvSpPr>
          <p:cNvPr id="24" name="Title 1">
            <a:extLst>
              <a:ext uri="{FF2B5EF4-FFF2-40B4-BE49-F238E27FC236}">
                <a16:creationId xmlns:a16="http://schemas.microsoft.com/office/drawing/2014/main" id="{460FA564-7A9C-437C-9B0A-0AA7D00F6817}"/>
              </a:ext>
            </a:extLst>
          </p:cNvPr>
          <p:cNvSpPr txBox="1">
            <a:spLocks/>
          </p:cNvSpPr>
          <p:nvPr/>
        </p:nvSpPr>
        <p:spPr>
          <a:xfrm>
            <a:off x="874815" y="3961100"/>
            <a:ext cx="10442361" cy="6526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3200" kern="1200" cap="all" spc="100" baseline="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 cap="none" dirty="0"/>
              <a:t>Education and training resources in region are accessible to local residents</a:t>
            </a: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306A46B0-1753-4BE2-A80B-EFE079407034}"/>
              </a:ext>
            </a:extLst>
          </p:cNvPr>
          <p:cNvSpPr/>
          <p:nvPr/>
        </p:nvSpPr>
        <p:spPr>
          <a:xfrm>
            <a:off x="10213087" y="4940412"/>
            <a:ext cx="1458052" cy="1458052"/>
          </a:xfrm>
          <a:prstGeom prst="ellipse">
            <a:avLst/>
          </a:prstGeom>
          <a:solidFill>
            <a:srgbClr val="6AAEBC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641749D9-E065-450A-83C1-B64538FA434A}"/>
              </a:ext>
            </a:extLst>
          </p:cNvPr>
          <p:cNvSpPr/>
          <p:nvPr/>
        </p:nvSpPr>
        <p:spPr>
          <a:xfrm>
            <a:off x="10796308" y="5243865"/>
            <a:ext cx="874831" cy="874831"/>
          </a:xfrm>
          <a:prstGeom prst="ellipse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3EAFC456-EC4D-4B29-89B8-2D7E074B8F5F}"/>
              </a:ext>
            </a:extLst>
          </p:cNvPr>
          <p:cNvSpPr/>
          <p:nvPr/>
        </p:nvSpPr>
        <p:spPr>
          <a:xfrm>
            <a:off x="11350087" y="5577182"/>
            <a:ext cx="291610" cy="291610"/>
          </a:xfrm>
          <a:prstGeom prst="ellipse">
            <a:avLst/>
          </a:prstGeom>
          <a:solidFill>
            <a:srgbClr val="FFCC99"/>
          </a:solid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85211673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17C85C-BD35-4171-820F-2932161319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4815" y="886311"/>
            <a:ext cx="10442361" cy="667192"/>
          </a:xfrm>
        </p:spPr>
        <p:txBody>
          <a:bodyPr>
            <a:noAutofit/>
          </a:bodyPr>
          <a:lstStyle/>
          <a:p>
            <a:r>
              <a:rPr lang="en-US" sz="4800" dirty="0"/>
              <a:t>region – popular sentiment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E81260-334C-477E-9E59-D93599D4A89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360875" y="3509925"/>
            <a:ext cx="1995782" cy="369332"/>
          </a:xfrm>
        </p:spPr>
        <p:txBody>
          <a:bodyPr>
            <a:normAutofit/>
          </a:bodyPr>
          <a:lstStyle/>
          <a:p>
            <a:r>
              <a:rPr lang="en-US" sz="1800" b="1" dirty="0"/>
              <a:t>Cause for Concern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377E09D-7E6E-4BBF-9510-6DCE4574FE49}"/>
              </a:ext>
            </a:extLst>
          </p:cNvPr>
          <p:cNvSpPr/>
          <p:nvPr/>
        </p:nvSpPr>
        <p:spPr>
          <a:xfrm>
            <a:off x="1872072" y="3884236"/>
            <a:ext cx="7806453" cy="2476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6F553AF5-FD18-42F6-A365-9873B9F843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72072" y="3828582"/>
            <a:ext cx="890093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	   2	   3	   4	   5	   6	   7	   8	   9</a:t>
            </a:r>
            <a:endPara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9D2F5800-9CA3-4AB6-BB25-433DF921CB57}"/>
              </a:ext>
            </a:extLst>
          </p:cNvPr>
          <p:cNvSpPr txBox="1">
            <a:spLocks/>
          </p:cNvSpPr>
          <p:nvPr/>
        </p:nvSpPr>
        <p:spPr>
          <a:xfrm>
            <a:off x="874814" y="2130476"/>
            <a:ext cx="10442361" cy="10428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3200" kern="1200" cap="all" spc="100" baseline="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 cap="none" dirty="0"/>
              <a:t>Regional stakeholders’ ED influence is distributed throughout region, including locality</a:t>
            </a:r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9BB3A5DF-D1D6-4E41-833F-4EB8012340FB}"/>
              </a:ext>
            </a:extLst>
          </p:cNvPr>
          <p:cNvSpPr txBox="1">
            <a:spLocks/>
          </p:cNvSpPr>
          <p:nvPr/>
        </p:nvSpPr>
        <p:spPr>
          <a:xfrm>
            <a:off x="1872072" y="4102979"/>
            <a:ext cx="1819810" cy="369332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/>
              <a:t>Low</a:t>
            </a: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67E41649-BEA8-48BA-8123-E8D373D2AF5F}"/>
              </a:ext>
            </a:extLst>
          </p:cNvPr>
          <p:cNvSpPr txBox="1">
            <a:spLocks/>
          </p:cNvSpPr>
          <p:nvPr/>
        </p:nvSpPr>
        <p:spPr>
          <a:xfrm>
            <a:off x="9223926" y="4150447"/>
            <a:ext cx="1819810" cy="369332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/>
              <a:t>High</a:t>
            </a: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306A46B0-1753-4BE2-A80B-EFE079407034}"/>
              </a:ext>
            </a:extLst>
          </p:cNvPr>
          <p:cNvSpPr/>
          <p:nvPr/>
        </p:nvSpPr>
        <p:spPr>
          <a:xfrm>
            <a:off x="10213087" y="4940412"/>
            <a:ext cx="1458052" cy="1458052"/>
          </a:xfrm>
          <a:prstGeom prst="ellipse">
            <a:avLst/>
          </a:prstGeom>
          <a:solidFill>
            <a:srgbClr val="6AAEBC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641749D9-E065-450A-83C1-B64538FA434A}"/>
              </a:ext>
            </a:extLst>
          </p:cNvPr>
          <p:cNvSpPr/>
          <p:nvPr/>
        </p:nvSpPr>
        <p:spPr>
          <a:xfrm>
            <a:off x="10796308" y="5243865"/>
            <a:ext cx="874831" cy="874831"/>
          </a:xfrm>
          <a:prstGeom prst="ellipse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3EAFC456-EC4D-4B29-89B8-2D7E074B8F5F}"/>
              </a:ext>
            </a:extLst>
          </p:cNvPr>
          <p:cNvSpPr/>
          <p:nvPr/>
        </p:nvSpPr>
        <p:spPr>
          <a:xfrm>
            <a:off x="11350087" y="5577182"/>
            <a:ext cx="291610" cy="291610"/>
          </a:xfrm>
          <a:prstGeom prst="ellipse">
            <a:avLst/>
          </a:prstGeom>
          <a:solidFill>
            <a:srgbClr val="FFCC99"/>
          </a:solid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54973161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188D35-EE69-42A9-879F-F822693F9E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[community name]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DA90E1B-1409-4C4C-95FD-991476C0600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9C585AA4-3064-4177-8A35-DA48A766B4C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34128783"/>
              </p:ext>
            </p:extLst>
          </p:nvPr>
        </p:nvGraphicFramePr>
        <p:xfrm>
          <a:off x="4247244" y="1567543"/>
          <a:ext cx="7204527" cy="48030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7863595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17C85C-BD35-4171-820F-2932161319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4815" y="886311"/>
            <a:ext cx="10442361" cy="667192"/>
          </a:xfrm>
        </p:spPr>
        <p:txBody>
          <a:bodyPr>
            <a:noAutofit/>
          </a:bodyPr>
          <a:lstStyle/>
          <a:p>
            <a:r>
              <a:rPr lang="en-US" sz="4800" dirty="0"/>
              <a:t>[community] - Physical conditions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E81260-334C-477E-9E59-D93599D4A89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432245" y="4052782"/>
            <a:ext cx="1995782" cy="369332"/>
          </a:xfrm>
        </p:spPr>
        <p:txBody>
          <a:bodyPr>
            <a:normAutofit/>
          </a:bodyPr>
          <a:lstStyle/>
          <a:p>
            <a:r>
              <a:rPr lang="en-US" sz="1800" b="1" dirty="0"/>
              <a:t>Cause for Concern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377E09D-7E6E-4BBF-9510-6DCE4574FE49}"/>
              </a:ext>
            </a:extLst>
          </p:cNvPr>
          <p:cNvSpPr/>
          <p:nvPr/>
        </p:nvSpPr>
        <p:spPr>
          <a:xfrm>
            <a:off x="1943442" y="4427093"/>
            <a:ext cx="7806453" cy="2476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6F553AF5-FD18-42F6-A365-9873B9F843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43442" y="4371439"/>
            <a:ext cx="890093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	   2	   3	   4	   5	   6	   7	   8	   9</a:t>
            </a:r>
            <a:endPara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9D2F5800-9CA3-4AB6-BB25-433DF921CB57}"/>
              </a:ext>
            </a:extLst>
          </p:cNvPr>
          <p:cNvSpPr txBox="1">
            <a:spLocks/>
          </p:cNvSpPr>
          <p:nvPr/>
        </p:nvSpPr>
        <p:spPr>
          <a:xfrm>
            <a:off x="874818" y="1732623"/>
            <a:ext cx="10442361" cy="8968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3200" kern="1200" cap="all" spc="100" baseline="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000" dirty="0"/>
              <a:t>L</a:t>
            </a:r>
            <a:r>
              <a:rPr lang="en-US" sz="3000" cap="none" dirty="0"/>
              <a:t>ocation</a:t>
            </a:r>
            <a:r>
              <a:rPr lang="en-US" sz="3000" dirty="0"/>
              <a:t>: </a:t>
            </a:r>
            <a:r>
              <a:rPr lang="en-US" sz="3000" cap="none" dirty="0"/>
              <a:t>Access to markets, materials, labor</a:t>
            </a:r>
            <a:r>
              <a:rPr lang="en-US" sz="3000" dirty="0"/>
              <a:t> – </a:t>
            </a:r>
            <a:r>
              <a:rPr lang="en-US" sz="3000" cap="none" dirty="0"/>
              <a:t>relative to surrounding or other neighboring regions</a:t>
            </a:r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9BB3A5DF-D1D6-4E41-833F-4EB8012340FB}"/>
              </a:ext>
            </a:extLst>
          </p:cNvPr>
          <p:cNvSpPr txBox="1">
            <a:spLocks/>
          </p:cNvSpPr>
          <p:nvPr/>
        </p:nvSpPr>
        <p:spPr>
          <a:xfrm>
            <a:off x="1943442" y="4645836"/>
            <a:ext cx="1819810" cy="369332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/>
              <a:t>Low</a:t>
            </a: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67E41649-BEA8-48BA-8123-E8D373D2AF5F}"/>
              </a:ext>
            </a:extLst>
          </p:cNvPr>
          <p:cNvSpPr txBox="1">
            <a:spLocks/>
          </p:cNvSpPr>
          <p:nvPr/>
        </p:nvSpPr>
        <p:spPr>
          <a:xfrm>
            <a:off x="9295296" y="4693304"/>
            <a:ext cx="1819810" cy="369332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/>
              <a:t>High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80743AEA-A5BE-4316-9045-96A198FB024F}"/>
              </a:ext>
            </a:extLst>
          </p:cNvPr>
          <p:cNvSpPr txBox="1">
            <a:spLocks/>
          </p:cNvSpPr>
          <p:nvPr/>
        </p:nvSpPr>
        <p:spPr>
          <a:xfrm>
            <a:off x="920781" y="3535808"/>
            <a:ext cx="10442361" cy="6526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3200" kern="1200" cap="all" spc="100" baseline="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 cap="none" dirty="0"/>
              <a:t>Vulnerability to natural hazards</a:t>
            </a:r>
          </a:p>
        </p:txBody>
      </p:sp>
      <p:sp>
        <p:nvSpPr>
          <p:cNvPr id="14" name="Text Placeholder 2">
            <a:extLst>
              <a:ext uri="{FF2B5EF4-FFF2-40B4-BE49-F238E27FC236}">
                <a16:creationId xmlns:a16="http://schemas.microsoft.com/office/drawing/2014/main" id="{F5B57203-07A4-4EEA-82F8-98BC5A1817D5}"/>
              </a:ext>
            </a:extLst>
          </p:cNvPr>
          <p:cNvSpPr txBox="1">
            <a:spLocks/>
          </p:cNvSpPr>
          <p:nvPr/>
        </p:nvSpPr>
        <p:spPr>
          <a:xfrm>
            <a:off x="1395312" y="2506262"/>
            <a:ext cx="1995782" cy="369332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b="1" dirty="0"/>
              <a:t>Cause for Concern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636C43AE-7803-403E-A8A1-2C020DEA73B6}"/>
              </a:ext>
            </a:extLst>
          </p:cNvPr>
          <p:cNvSpPr/>
          <p:nvPr/>
        </p:nvSpPr>
        <p:spPr>
          <a:xfrm>
            <a:off x="1860940" y="2870868"/>
            <a:ext cx="7806453" cy="2476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6" name="Rectangle 6">
            <a:extLst>
              <a:ext uri="{FF2B5EF4-FFF2-40B4-BE49-F238E27FC236}">
                <a16:creationId xmlns:a16="http://schemas.microsoft.com/office/drawing/2014/main" id="{713FFDA4-5A32-4E22-93E6-8930FD58B7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95376" y="2815214"/>
            <a:ext cx="890093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	   2	   3	   4	   5	   6	   7	   8	   9</a:t>
            </a:r>
            <a:endPara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C177C7D7-F355-473D-9795-C2A234284785}"/>
              </a:ext>
            </a:extLst>
          </p:cNvPr>
          <p:cNvSpPr txBox="1">
            <a:spLocks/>
          </p:cNvSpPr>
          <p:nvPr/>
        </p:nvSpPr>
        <p:spPr>
          <a:xfrm>
            <a:off x="1872073" y="3110304"/>
            <a:ext cx="1819810" cy="369332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/>
              <a:t>Low</a:t>
            </a:r>
          </a:p>
        </p:txBody>
      </p:sp>
      <p:sp>
        <p:nvSpPr>
          <p:cNvPr id="18" name="Text Placeholder 2">
            <a:extLst>
              <a:ext uri="{FF2B5EF4-FFF2-40B4-BE49-F238E27FC236}">
                <a16:creationId xmlns:a16="http://schemas.microsoft.com/office/drawing/2014/main" id="{5205A551-2A7C-4011-888E-164E5B6F224A}"/>
              </a:ext>
            </a:extLst>
          </p:cNvPr>
          <p:cNvSpPr txBox="1">
            <a:spLocks/>
          </p:cNvSpPr>
          <p:nvPr/>
        </p:nvSpPr>
        <p:spPr>
          <a:xfrm>
            <a:off x="9223927" y="3134802"/>
            <a:ext cx="1819810" cy="369332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/>
              <a:t>High</a:t>
            </a:r>
          </a:p>
        </p:txBody>
      </p:sp>
      <p:sp>
        <p:nvSpPr>
          <p:cNvPr id="19" name="Text Placeholder 2">
            <a:extLst>
              <a:ext uri="{FF2B5EF4-FFF2-40B4-BE49-F238E27FC236}">
                <a16:creationId xmlns:a16="http://schemas.microsoft.com/office/drawing/2014/main" id="{2B189BF1-2E6A-42E8-8A98-436AECC610EC}"/>
              </a:ext>
            </a:extLst>
          </p:cNvPr>
          <p:cNvSpPr txBox="1">
            <a:spLocks/>
          </p:cNvSpPr>
          <p:nvPr/>
        </p:nvSpPr>
        <p:spPr>
          <a:xfrm>
            <a:off x="1360876" y="5552467"/>
            <a:ext cx="1995782" cy="369332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b="1" dirty="0"/>
              <a:t>Cause for Concern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7CCADF8-3509-49F4-9B70-356969F95CDD}"/>
              </a:ext>
            </a:extLst>
          </p:cNvPr>
          <p:cNvSpPr/>
          <p:nvPr/>
        </p:nvSpPr>
        <p:spPr>
          <a:xfrm>
            <a:off x="1872073" y="5926778"/>
            <a:ext cx="7806453" cy="2476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21" name="Rectangle 6">
            <a:extLst>
              <a:ext uri="{FF2B5EF4-FFF2-40B4-BE49-F238E27FC236}">
                <a16:creationId xmlns:a16="http://schemas.microsoft.com/office/drawing/2014/main" id="{2B3E64A6-D74D-44CC-9BA9-1AB24E03BC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72073" y="5871124"/>
            <a:ext cx="890093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	   2	   3	   4	   5	   6	   7	   8	   9</a:t>
            </a:r>
            <a:endPara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2" name="Text Placeholder 2">
            <a:extLst>
              <a:ext uri="{FF2B5EF4-FFF2-40B4-BE49-F238E27FC236}">
                <a16:creationId xmlns:a16="http://schemas.microsoft.com/office/drawing/2014/main" id="{2504BBD1-E0AA-4C36-833E-F4B33EBC99EE}"/>
              </a:ext>
            </a:extLst>
          </p:cNvPr>
          <p:cNvSpPr txBox="1">
            <a:spLocks/>
          </p:cNvSpPr>
          <p:nvPr/>
        </p:nvSpPr>
        <p:spPr>
          <a:xfrm>
            <a:off x="1872073" y="6145521"/>
            <a:ext cx="1819810" cy="369332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/>
              <a:t>Low</a:t>
            </a:r>
          </a:p>
        </p:txBody>
      </p:sp>
      <p:sp>
        <p:nvSpPr>
          <p:cNvPr id="23" name="Text Placeholder 2">
            <a:extLst>
              <a:ext uri="{FF2B5EF4-FFF2-40B4-BE49-F238E27FC236}">
                <a16:creationId xmlns:a16="http://schemas.microsoft.com/office/drawing/2014/main" id="{B4B1CEC5-F74A-4AC8-86E6-6A97A1EC3DF3}"/>
              </a:ext>
            </a:extLst>
          </p:cNvPr>
          <p:cNvSpPr txBox="1">
            <a:spLocks/>
          </p:cNvSpPr>
          <p:nvPr/>
        </p:nvSpPr>
        <p:spPr>
          <a:xfrm>
            <a:off x="9223927" y="6192989"/>
            <a:ext cx="1819810" cy="369332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/>
              <a:t>High</a:t>
            </a:r>
          </a:p>
        </p:txBody>
      </p:sp>
      <p:sp>
        <p:nvSpPr>
          <p:cNvPr id="24" name="Title 1">
            <a:extLst>
              <a:ext uri="{FF2B5EF4-FFF2-40B4-BE49-F238E27FC236}">
                <a16:creationId xmlns:a16="http://schemas.microsoft.com/office/drawing/2014/main" id="{460FA564-7A9C-437C-9B0A-0AA7D00F6817}"/>
              </a:ext>
            </a:extLst>
          </p:cNvPr>
          <p:cNvSpPr txBox="1">
            <a:spLocks/>
          </p:cNvSpPr>
          <p:nvPr/>
        </p:nvSpPr>
        <p:spPr>
          <a:xfrm>
            <a:off x="907726" y="4994359"/>
            <a:ext cx="10442361" cy="6526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3200" kern="1200" cap="all" spc="100" baseline="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 cap="none" dirty="0"/>
              <a:t>Vulnerability to human development hazards</a:t>
            </a: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306A46B0-1753-4BE2-A80B-EFE079407034}"/>
              </a:ext>
            </a:extLst>
          </p:cNvPr>
          <p:cNvSpPr/>
          <p:nvPr/>
        </p:nvSpPr>
        <p:spPr>
          <a:xfrm>
            <a:off x="10213087" y="4940412"/>
            <a:ext cx="1458052" cy="1458052"/>
          </a:xfrm>
          <a:prstGeom prst="ellipse">
            <a:avLst/>
          </a:prstGeom>
          <a:solidFill>
            <a:srgbClr val="6AAEBC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641749D9-E065-450A-83C1-B64538FA434A}"/>
              </a:ext>
            </a:extLst>
          </p:cNvPr>
          <p:cNvSpPr/>
          <p:nvPr/>
        </p:nvSpPr>
        <p:spPr>
          <a:xfrm>
            <a:off x="10796308" y="5243865"/>
            <a:ext cx="874831" cy="874831"/>
          </a:xfrm>
          <a:prstGeom prst="ellipse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3EAFC456-EC4D-4B29-89B8-2D7E074B8F5F}"/>
              </a:ext>
            </a:extLst>
          </p:cNvPr>
          <p:cNvSpPr/>
          <p:nvPr/>
        </p:nvSpPr>
        <p:spPr>
          <a:xfrm>
            <a:off x="11350087" y="5577182"/>
            <a:ext cx="291610" cy="291610"/>
          </a:xfrm>
          <a:prstGeom prst="ellipse">
            <a:avLst/>
          </a:prstGeom>
          <a:solidFill>
            <a:srgbClr val="FFCC99"/>
          </a:solid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5794204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C93E9C-A63C-4612-B6A5-3511486F58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2083" y="658367"/>
            <a:ext cx="9720072" cy="1150987"/>
          </a:xfrm>
        </p:spPr>
        <p:txBody>
          <a:bodyPr>
            <a:normAutofit/>
          </a:bodyPr>
          <a:lstStyle/>
          <a:p>
            <a:r>
              <a:rPr lang="en-US" sz="5400" dirty="0"/>
              <a:t>Purpose/intent of this slide deck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45819B-FE93-4A04-9B26-0427FEC45F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1888011"/>
            <a:ext cx="10839924" cy="4482550"/>
          </a:xfrm>
        </p:spPr>
        <p:txBody>
          <a:bodyPr>
            <a:normAutofit/>
          </a:bodyPr>
          <a:lstStyle/>
          <a:p>
            <a:pPr marL="457200" lvl="1" indent="-457200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2800" dirty="0"/>
              <a:t>Intended for local-area economic development organization/dept.</a:t>
            </a:r>
          </a:p>
          <a:p>
            <a:pPr marL="457200" lvl="1" indent="-457200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2800" dirty="0"/>
              <a:t>Scorecard format: Each line item for each area is scorable for point in time, based on level of “cause for concern” </a:t>
            </a:r>
          </a:p>
          <a:p>
            <a:pPr marL="457200" lvl="1" indent="-457200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2800" dirty="0"/>
              <a:t>Summary of high-level potential competitive challenges &amp; opportunities</a:t>
            </a:r>
          </a:p>
          <a:p>
            <a:pPr marL="457200" lvl="1" indent="-457200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2800" dirty="0"/>
              <a:t>Reminder of how outsiders might build up a perception (although modifiable, template is externally sourced, with arms-length focus)</a:t>
            </a:r>
          </a:p>
          <a:p>
            <a:pPr marL="457200" lvl="1" indent="-457200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2800" dirty="0"/>
              <a:t>Help inform ongoing strategic planning processes</a:t>
            </a:r>
          </a:p>
          <a:p>
            <a:pPr marL="457200" lvl="1" indent="-457200">
              <a:buFont typeface="Wingdings" panose="05000000000000000000" pitchFamily="2" charset="2"/>
              <a:buChar char="§"/>
            </a:pPr>
            <a:r>
              <a:rPr lang="en-US" sz="2800" dirty="0"/>
              <a:t>Sharable with decisionmakers, as appropriate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86784787-E87E-43F8-ACF3-FC7D3D29B83C}"/>
              </a:ext>
            </a:extLst>
          </p:cNvPr>
          <p:cNvSpPr/>
          <p:nvPr/>
        </p:nvSpPr>
        <p:spPr>
          <a:xfrm>
            <a:off x="9998934" y="4912509"/>
            <a:ext cx="1458052" cy="1458052"/>
          </a:xfrm>
          <a:prstGeom prst="ellipse">
            <a:avLst/>
          </a:prstGeom>
          <a:solidFill>
            <a:srgbClr val="6AAEBC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9E22195C-2EDA-4944-8A55-7E7A51DE0197}"/>
              </a:ext>
            </a:extLst>
          </p:cNvPr>
          <p:cNvSpPr/>
          <p:nvPr/>
        </p:nvSpPr>
        <p:spPr>
          <a:xfrm>
            <a:off x="10582155" y="5215962"/>
            <a:ext cx="874831" cy="874831"/>
          </a:xfrm>
          <a:prstGeom prst="ellipse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8D2D73F7-DDD8-428F-9818-C15328EF4DB3}"/>
              </a:ext>
            </a:extLst>
          </p:cNvPr>
          <p:cNvSpPr/>
          <p:nvPr/>
        </p:nvSpPr>
        <p:spPr>
          <a:xfrm>
            <a:off x="11135934" y="5549279"/>
            <a:ext cx="291610" cy="291610"/>
          </a:xfrm>
          <a:prstGeom prst="ellipse">
            <a:avLst/>
          </a:prstGeom>
          <a:solidFill>
            <a:srgbClr val="FFCC99"/>
          </a:solid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90580884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17C85C-BD35-4171-820F-2932161319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7726" y="886311"/>
            <a:ext cx="10733971" cy="667192"/>
          </a:xfrm>
        </p:spPr>
        <p:txBody>
          <a:bodyPr>
            <a:noAutofit/>
          </a:bodyPr>
          <a:lstStyle/>
          <a:p>
            <a:r>
              <a:rPr lang="en-US" sz="4800" dirty="0"/>
              <a:t>[community] - Political-philosophical positions</a:t>
            </a: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9D2F5800-9CA3-4AB6-BB25-433DF921CB57}"/>
              </a:ext>
            </a:extLst>
          </p:cNvPr>
          <p:cNvSpPr txBox="1">
            <a:spLocks/>
          </p:cNvSpPr>
          <p:nvPr/>
        </p:nvSpPr>
        <p:spPr>
          <a:xfrm>
            <a:off x="907726" y="2203490"/>
            <a:ext cx="10442361" cy="6526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3200" kern="1200" cap="all" spc="100" baseline="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cap="none" dirty="0"/>
              <a:t>Dominant industry(</a:t>
            </a:r>
            <a:r>
              <a:rPr lang="en-US" cap="none" dirty="0" err="1"/>
              <a:t>ies</a:t>
            </a:r>
            <a:r>
              <a:rPr lang="en-US" cap="none" dirty="0"/>
              <a:t>) does not unduly influence policy</a:t>
            </a:r>
          </a:p>
        </p:txBody>
      </p:sp>
      <p:sp>
        <p:nvSpPr>
          <p:cNvPr id="14" name="Text Placeholder 2">
            <a:extLst>
              <a:ext uri="{FF2B5EF4-FFF2-40B4-BE49-F238E27FC236}">
                <a16:creationId xmlns:a16="http://schemas.microsoft.com/office/drawing/2014/main" id="{F5B57203-07A4-4EEA-82F8-98BC5A1817D5}"/>
              </a:ext>
            </a:extLst>
          </p:cNvPr>
          <p:cNvSpPr txBox="1">
            <a:spLocks/>
          </p:cNvSpPr>
          <p:nvPr/>
        </p:nvSpPr>
        <p:spPr>
          <a:xfrm>
            <a:off x="1395312" y="2847180"/>
            <a:ext cx="1995782" cy="369332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b="1" dirty="0"/>
              <a:t>Cause for Concern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636C43AE-7803-403E-A8A1-2C020DEA73B6}"/>
              </a:ext>
            </a:extLst>
          </p:cNvPr>
          <p:cNvSpPr/>
          <p:nvPr/>
        </p:nvSpPr>
        <p:spPr>
          <a:xfrm>
            <a:off x="1895376" y="3211786"/>
            <a:ext cx="7806453" cy="2476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6" name="Rectangle 6">
            <a:extLst>
              <a:ext uri="{FF2B5EF4-FFF2-40B4-BE49-F238E27FC236}">
                <a16:creationId xmlns:a16="http://schemas.microsoft.com/office/drawing/2014/main" id="{713FFDA4-5A32-4E22-93E6-8930FD58B7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95376" y="3156132"/>
            <a:ext cx="890093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	   2	   3	   4	   5	   6	   7	   8	   9</a:t>
            </a:r>
            <a:endPara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C177C7D7-F355-473D-9795-C2A234284785}"/>
              </a:ext>
            </a:extLst>
          </p:cNvPr>
          <p:cNvSpPr txBox="1">
            <a:spLocks/>
          </p:cNvSpPr>
          <p:nvPr/>
        </p:nvSpPr>
        <p:spPr>
          <a:xfrm>
            <a:off x="1906509" y="3451222"/>
            <a:ext cx="1819810" cy="369332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/>
              <a:t>Low</a:t>
            </a:r>
          </a:p>
        </p:txBody>
      </p:sp>
      <p:sp>
        <p:nvSpPr>
          <p:cNvPr id="18" name="Text Placeholder 2">
            <a:extLst>
              <a:ext uri="{FF2B5EF4-FFF2-40B4-BE49-F238E27FC236}">
                <a16:creationId xmlns:a16="http://schemas.microsoft.com/office/drawing/2014/main" id="{5205A551-2A7C-4011-888E-164E5B6F224A}"/>
              </a:ext>
            </a:extLst>
          </p:cNvPr>
          <p:cNvSpPr txBox="1">
            <a:spLocks/>
          </p:cNvSpPr>
          <p:nvPr/>
        </p:nvSpPr>
        <p:spPr>
          <a:xfrm>
            <a:off x="9258363" y="3475720"/>
            <a:ext cx="1819810" cy="369332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/>
              <a:t>High</a:t>
            </a: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306A46B0-1753-4BE2-A80B-EFE079407034}"/>
              </a:ext>
            </a:extLst>
          </p:cNvPr>
          <p:cNvSpPr/>
          <p:nvPr/>
        </p:nvSpPr>
        <p:spPr>
          <a:xfrm>
            <a:off x="10213087" y="4940412"/>
            <a:ext cx="1458052" cy="1458052"/>
          </a:xfrm>
          <a:prstGeom prst="ellipse">
            <a:avLst/>
          </a:prstGeom>
          <a:solidFill>
            <a:srgbClr val="6AAEBC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641749D9-E065-450A-83C1-B64538FA434A}"/>
              </a:ext>
            </a:extLst>
          </p:cNvPr>
          <p:cNvSpPr/>
          <p:nvPr/>
        </p:nvSpPr>
        <p:spPr>
          <a:xfrm>
            <a:off x="10796308" y="5243865"/>
            <a:ext cx="874831" cy="874831"/>
          </a:xfrm>
          <a:prstGeom prst="ellipse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3EAFC456-EC4D-4B29-89B8-2D7E074B8F5F}"/>
              </a:ext>
            </a:extLst>
          </p:cNvPr>
          <p:cNvSpPr/>
          <p:nvPr/>
        </p:nvSpPr>
        <p:spPr>
          <a:xfrm>
            <a:off x="11350087" y="5577182"/>
            <a:ext cx="291610" cy="291610"/>
          </a:xfrm>
          <a:prstGeom prst="ellipse">
            <a:avLst/>
          </a:prstGeom>
          <a:solidFill>
            <a:srgbClr val="FFCC99"/>
          </a:solid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69678391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17C85C-BD35-4171-820F-2932161319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4815" y="886311"/>
            <a:ext cx="10442361" cy="667192"/>
          </a:xfrm>
        </p:spPr>
        <p:txBody>
          <a:bodyPr>
            <a:noAutofit/>
          </a:bodyPr>
          <a:lstStyle/>
          <a:p>
            <a:r>
              <a:rPr lang="en-US" sz="4800" dirty="0"/>
              <a:t>[community] - Strategic positions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E81260-334C-477E-9E59-D93599D4A89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360876" y="3890163"/>
            <a:ext cx="1995782" cy="369332"/>
          </a:xfrm>
        </p:spPr>
        <p:txBody>
          <a:bodyPr>
            <a:normAutofit/>
          </a:bodyPr>
          <a:lstStyle/>
          <a:p>
            <a:r>
              <a:rPr lang="en-US" sz="1800" b="1" dirty="0"/>
              <a:t>Cause for Concern</a:t>
            </a:r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7B6FC395-32E4-4DCD-907F-341AD9899C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20861" y="-76203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377E09D-7E6E-4BBF-9510-6DCE4574FE49}"/>
              </a:ext>
            </a:extLst>
          </p:cNvPr>
          <p:cNvSpPr/>
          <p:nvPr/>
        </p:nvSpPr>
        <p:spPr>
          <a:xfrm>
            <a:off x="1872073" y="4264474"/>
            <a:ext cx="7806453" cy="2476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6F553AF5-FD18-42F6-A365-9873B9F843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72073" y="4208820"/>
            <a:ext cx="890093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	   2	   3	   4	   5	   6	   7	   8	   9</a:t>
            </a:r>
            <a:endPara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9D2F5800-9CA3-4AB6-BB25-433DF921CB57}"/>
              </a:ext>
            </a:extLst>
          </p:cNvPr>
          <p:cNvSpPr txBox="1">
            <a:spLocks/>
          </p:cNvSpPr>
          <p:nvPr/>
        </p:nvSpPr>
        <p:spPr>
          <a:xfrm>
            <a:off x="874818" y="1732623"/>
            <a:ext cx="10442361" cy="6526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3200" kern="1200" cap="all" spc="100" baseline="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 cap="none" dirty="0"/>
              <a:t>Current, documented</a:t>
            </a:r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9BB3A5DF-D1D6-4E41-833F-4EB8012340FB}"/>
              </a:ext>
            </a:extLst>
          </p:cNvPr>
          <p:cNvSpPr txBox="1">
            <a:spLocks/>
          </p:cNvSpPr>
          <p:nvPr/>
        </p:nvSpPr>
        <p:spPr>
          <a:xfrm>
            <a:off x="1872073" y="4483217"/>
            <a:ext cx="1819810" cy="369332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/>
              <a:t>Low</a:t>
            </a: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67E41649-BEA8-48BA-8123-E8D373D2AF5F}"/>
              </a:ext>
            </a:extLst>
          </p:cNvPr>
          <p:cNvSpPr txBox="1">
            <a:spLocks/>
          </p:cNvSpPr>
          <p:nvPr/>
        </p:nvSpPr>
        <p:spPr>
          <a:xfrm>
            <a:off x="9223927" y="4530685"/>
            <a:ext cx="1819810" cy="369332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/>
              <a:t>High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80743AEA-A5BE-4316-9045-96A198FB024F}"/>
              </a:ext>
            </a:extLst>
          </p:cNvPr>
          <p:cNvSpPr txBox="1">
            <a:spLocks/>
          </p:cNvSpPr>
          <p:nvPr/>
        </p:nvSpPr>
        <p:spPr>
          <a:xfrm>
            <a:off x="874816" y="3316373"/>
            <a:ext cx="10442361" cy="6526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3200" kern="1200" cap="all" spc="100" baseline="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 cap="none" dirty="0"/>
              <a:t>Comprehensive</a:t>
            </a:r>
          </a:p>
        </p:txBody>
      </p:sp>
      <p:sp>
        <p:nvSpPr>
          <p:cNvPr id="14" name="Text Placeholder 2">
            <a:extLst>
              <a:ext uri="{FF2B5EF4-FFF2-40B4-BE49-F238E27FC236}">
                <a16:creationId xmlns:a16="http://schemas.microsoft.com/office/drawing/2014/main" id="{F5B57203-07A4-4EEA-82F8-98BC5A1817D5}"/>
              </a:ext>
            </a:extLst>
          </p:cNvPr>
          <p:cNvSpPr txBox="1">
            <a:spLocks/>
          </p:cNvSpPr>
          <p:nvPr/>
        </p:nvSpPr>
        <p:spPr>
          <a:xfrm>
            <a:off x="1360876" y="2279849"/>
            <a:ext cx="1995782" cy="369332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b="1" dirty="0"/>
              <a:t>Cause for Concern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636C43AE-7803-403E-A8A1-2C020DEA73B6}"/>
              </a:ext>
            </a:extLst>
          </p:cNvPr>
          <p:cNvSpPr/>
          <p:nvPr/>
        </p:nvSpPr>
        <p:spPr>
          <a:xfrm>
            <a:off x="1860940" y="2644455"/>
            <a:ext cx="7806453" cy="2476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6" name="Rectangle 6">
            <a:extLst>
              <a:ext uri="{FF2B5EF4-FFF2-40B4-BE49-F238E27FC236}">
                <a16:creationId xmlns:a16="http://schemas.microsoft.com/office/drawing/2014/main" id="{713FFDA4-5A32-4E22-93E6-8930FD58B7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60940" y="2588801"/>
            <a:ext cx="890093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	   2	   3	   4	   5	   6	   7	   8	   9</a:t>
            </a:r>
            <a:endPara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C177C7D7-F355-473D-9795-C2A234284785}"/>
              </a:ext>
            </a:extLst>
          </p:cNvPr>
          <p:cNvSpPr txBox="1">
            <a:spLocks/>
          </p:cNvSpPr>
          <p:nvPr/>
        </p:nvSpPr>
        <p:spPr>
          <a:xfrm>
            <a:off x="1872073" y="2883891"/>
            <a:ext cx="1819810" cy="369332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/>
              <a:t>Low</a:t>
            </a:r>
          </a:p>
        </p:txBody>
      </p:sp>
      <p:sp>
        <p:nvSpPr>
          <p:cNvPr id="18" name="Text Placeholder 2">
            <a:extLst>
              <a:ext uri="{FF2B5EF4-FFF2-40B4-BE49-F238E27FC236}">
                <a16:creationId xmlns:a16="http://schemas.microsoft.com/office/drawing/2014/main" id="{5205A551-2A7C-4011-888E-164E5B6F224A}"/>
              </a:ext>
            </a:extLst>
          </p:cNvPr>
          <p:cNvSpPr txBox="1">
            <a:spLocks/>
          </p:cNvSpPr>
          <p:nvPr/>
        </p:nvSpPr>
        <p:spPr>
          <a:xfrm>
            <a:off x="9223927" y="2908389"/>
            <a:ext cx="1819810" cy="369332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/>
              <a:t>High</a:t>
            </a:r>
          </a:p>
        </p:txBody>
      </p:sp>
      <p:sp>
        <p:nvSpPr>
          <p:cNvPr id="19" name="Text Placeholder 2">
            <a:extLst>
              <a:ext uri="{FF2B5EF4-FFF2-40B4-BE49-F238E27FC236}">
                <a16:creationId xmlns:a16="http://schemas.microsoft.com/office/drawing/2014/main" id="{2B189BF1-2E6A-42E8-8A98-436AECC610EC}"/>
              </a:ext>
            </a:extLst>
          </p:cNvPr>
          <p:cNvSpPr txBox="1">
            <a:spLocks/>
          </p:cNvSpPr>
          <p:nvPr/>
        </p:nvSpPr>
        <p:spPr>
          <a:xfrm>
            <a:off x="1360876" y="5552467"/>
            <a:ext cx="1995782" cy="369332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b="1" dirty="0"/>
              <a:t>Cause for Concern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7CCADF8-3509-49F4-9B70-356969F95CDD}"/>
              </a:ext>
            </a:extLst>
          </p:cNvPr>
          <p:cNvSpPr/>
          <p:nvPr/>
        </p:nvSpPr>
        <p:spPr>
          <a:xfrm>
            <a:off x="1872073" y="5926778"/>
            <a:ext cx="7806453" cy="2476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21" name="Rectangle 6">
            <a:extLst>
              <a:ext uri="{FF2B5EF4-FFF2-40B4-BE49-F238E27FC236}">
                <a16:creationId xmlns:a16="http://schemas.microsoft.com/office/drawing/2014/main" id="{2B3E64A6-D74D-44CC-9BA9-1AB24E03BC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72073" y="5871124"/>
            <a:ext cx="890093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	   2	   3	   4	   5	   6	   7	   8	   9</a:t>
            </a:r>
            <a:endPara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2" name="Text Placeholder 2">
            <a:extLst>
              <a:ext uri="{FF2B5EF4-FFF2-40B4-BE49-F238E27FC236}">
                <a16:creationId xmlns:a16="http://schemas.microsoft.com/office/drawing/2014/main" id="{2504BBD1-E0AA-4C36-833E-F4B33EBC99EE}"/>
              </a:ext>
            </a:extLst>
          </p:cNvPr>
          <p:cNvSpPr txBox="1">
            <a:spLocks/>
          </p:cNvSpPr>
          <p:nvPr/>
        </p:nvSpPr>
        <p:spPr>
          <a:xfrm>
            <a:off x="1872073" y="6145521"/>
            <a:ext cx="1819810" cy="369332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/>
              <a:t>Low</a:t>
            </a:r>
          </a:p>
        </p:txBody>
      </p:sp>
      <p:sp>
        <p:nvSpPr>
          <p:cNvPr id="23" name="Text Placeholder 2">
            <a:extLst>
              <a:ext uri="{FF2B5EF4-FFF2-40B4-BE49-F238E27FC236}">
                <a16:creationId xmlns:a16="http://schemas.microsoft.com/office/drawing/2014/main" id="{B4B1CEC5-F74A-4AC8-86E6-6A97A1EC3DF3}"/>
              </a:ext>
            </a:extLst>
          </p:cNvPr>
          <p:cNvSpPr txBox="1">
            <a:spLocks/>
          </p:cNvSpPr>
          <p:nvPr/>
        </p:nvSpPr>
        <p:spPr>
          <a:xfrm>
            <a:off x="9223927" y="6192989"/>
            <a:ext cx="1819810" cy="369332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/>
              <a:t>High</a:t>
            </a:r>
          </a:p>
        </p:txBody>
      </p:sp>
      <p:sp>
        <p:nvSpPr>
          <p:cNvPr id="24" name="Title 1">
            <a:extLst>
              <a:ext uri="{FF2B5EF4-FFF2-40B4-BE49-F238E27FC236}">
                <a16:creationId xmlns:a16="http://schemas.microsoft.com/office/drawing/2014/main" id="{460FA564-7A9C-437C-9B0A-0AA7D00F6817}"/>
              </a:ext>
            </a:extLst>
          </p:cNvPr>
          <p:cNvSpPr txBox="1">
            <a:spLocks/>
          </p:cNvSpPr>
          <p:nvPr/>
        </p:nvSpPr>
        <p:spPr>
          <a:xfrm>
            <a:off x="874816" y="4972222"/>
            <a:ext cx="10442361" cy="6526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3200" kern="1200" cap="all" spc="100" baseline="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 cap="none" dirty="0"/>
              <a:t>Strategic incentives specific to locality</a:t>
            </a: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306A46B0-1753-4BE2-A80B-EFE079407034}"/>
              </a:ext>
            </a:extLst>
          </p:cNvPr>
          <p:cNvSpPr/>
          <p:nvPr/>
        </p:nvSpPr>
        <p:spPr>
          <a:xfrm>
            <a:off x="10213087" y="4940412"/>
            <a:ext cx="1458052" cy="1458052"/>
          </a:xfrm>
          <a:prstGeom prst="ellipse">
            <a:avLst/>
          </a:prstGeom>
          <a:solidFill>
            <a:srgbClr val="6AAEBC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641749D9-E065-450A-83C1-B64538FA434A}"/>
              </a:ext>
            </a:extLst>
          </p:cNvPr>
          <p:cNvSpPr/>
          <p:nvPr/>
        </p:nvSpPr>
        <p:spPr>
          <a:xfrm>
            <a:off x="10796308" y="5243865"/>
            <a:ext cx="874831" cy="874831"/>
          </a:xfrm>
          <a:prstGeom prst="ellipse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3EAFC456-EC4D-4B29-89B8-2D7E074B8F5F}"/>
              </a:ext>
            </a:extLst>
          </p:cNvPr>
          <p:cNvSpPr/>
          <p:nvPr/>
        </p:nvSpPr>
        <p:spPr>
          <a:xfrm>
            <a:off x="11350087" y="5577182"/>
            <a:ext cx="291610" cy="291610"/>
          </a:xfrm>
          <a:prstGeom prst="ellipse">
            <a:avLst/>
          </a:prstGeom>
          <a:solidFill>
            <a:srgbClr val="FFCC99"/>
          </a:solid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53565368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17C85C-BD35-4171-820F-2932161319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4815" y="886311"/>
            <a:ext cx="10442361" cy="667192"/>
          </a:xfrm>
        </p:spPr>
        <p:txBody>
          <a:bodyPr>
            <a:noAutofit/>
          </a:bodyPr>
          <a:lstStyle/>
          <a:p>
            <a:r>
              <a:rPr lang="en-US" sz="4800" dirty="0"/>
              <a:t>[community] - Strategic positions, Cont’d.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E81260-334C-477E-9E59-D93599D4A89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360876" y="3890163"/>
            <a:ext cx="1995782" cy="369332"/>
          </a:xfrm>
        </p:spPr>
        <p:txBody>
          <a:bodyPr>
            <a:normAutofit/>
          </a:bodyPr>
          <a:lstStyle/>
          <a:p>
            <a:r>
              <a:rPr lang="en-US" sz="1800" b="1" dirty="0"/>
              <a:t>Cause for Concern</a:t>
            </a:r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7B6FC395-32E4-4DCD-907F-341AD9899C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20861" y="-76203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377E09D-7E6E-4BBF-9510-6DCE4574FE49}"/>
              </a:ext>
            </a:extLst>
          </p:cNvPr>
          <p:cNvSpPr/>
          <p:nvPr/>
        </p:nvSpPr>
        <p:spPr>
          <a:xfrm>
            <a:off x="1872073" y="4264474"/>
            <a:ext cx="7806453" cy="2476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6F553AF5-FD18-42F6-A365-9873B9F843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72073" y="4208820"/>
            <a:ext cx="890093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	   2	   3	   4	   5	   6	   7	   8	   9</a:t>
            </a:r>
            <a:endPara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9D2F5800-9CA3-4AB6-BB25-433DF921CB57}"/>
              </a:ext>
            </a:extLst>
          </p:cNvPr>
          <p:cNvSpPr txBox="1">
            <a:spLocks/>
          </p:cNvSpPr>
          <p:nvPr/>
        </p:nvSpPr>
        <p:spPr>
          <a:xfrm>
            <a:off x="874818" y="1732623"/>
            <a:ext cx="10442361" cy="6526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3200" kern="1200" cap="all" spc="100" baseline="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 cap="none" dirty="0"/>
              <a:t>ED organization: presence, strength, and local commitment to</a:t>
            </a:r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9BB3A5DF-D1D6-4E41-833F-4EB8012340FB}"/>
              </a:ext>
            </a:extLst>
          </p:cNvPr>
          <p:cNvSpPr txBox="1">
            <a:spLocks/>
          </p:cNvSpPr>
          <p:nvPr/>
        </p:nvSpPr>
        <p:spPr>
          <a:xfrm>
            <a:off x="1872073" y="4483217"/>
            <a:ext cx="1819810" cy="369332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/>
              <a:t>Low</a:t>
            </a: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67E41649-BEA8-48BA-8123-E8D373D2AF5F}"/>
              </a:ext>
            </a:extLst>
          </p:cNvPr>
          <p:cNvSpPr txBox="1">
            <a:spLocks/>
          </p:cNvSpPr>
          <p:nvPr/>
        </p:nvSpPr>
        <p:spPr>
          <a:xfrm>
            <a:off x="9223927" y="4530685"/>
            <a:ext cx="1819810" cy="369332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/>
              <a:t>High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80743AEA-A5BE-4316-9045-96A198FB024F}"/>
              </a:ext>
            </a:extLst>
          </p:cNvPr>
          <p:cNvSpPr txBox="1">
            <a:spLocks/>
          </p:cNvSpPr>
          <p:nvPr/>
        </p:nvSpPr>
        <p:spPr>
          <a:xfrm>
            <a:off x="874816" y="3316373"/>
            <a:ext cx="10442361" cy="6526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3200" kern="1200" cap="all" spc="100" baseline="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 cap="none" dirty="0"/>
              <a:t>ED roles coordinated among local organizations</a:t>
            </a:r>
          </a:p>
        </p:txBody>
      </p:sp>
      <p:sp>
        <p:nvSpPr>
          <p:cNvPr id="14" name="Text Placeholder 2">
            <a:extLst>
              <a:ext uri="{FF2B5EF4-FFF2-40B4-BE49-F238E27FC236}">
                <a16:creationId xmlns:a16="http://schemas.microsoft.com/office/drawing/2014/main" id="{F5B57203-07A4-4EEA-82F8-98BC5A1817D5}"/>
              </a:ext>
            </a:extLst>
          </p:cNvPr>
          <p:cNvSpPr txBox="1">
            <a:spLocks/>
          </p:cNvSpPr>
          <p:nvPr/>
        </p:nvSpPr>
        <p:spPr>
          <a:xfrm>
            <a:off x="1360876" y="2279849"/>
            <a:ext cx="1995782" cy="369332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b="1" dirty="0"/>
              <a:t>Cause for Concern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636C43AE-7803-403E-A8A1-2C020DEA73B6}"/>
              </a:ext>
            </a:extLst>
          </p:cNvPr>
          <p:cNvSpPr/>
          <p:nvPr/>
        </p:nvSpPr>
        <p:spPr>
          <a:xfrm>
            <a:off x="1860940" y="2644455"/>
            <a:ext cx="7806453" cy="2476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6" name="Rectangle 6">
            <a:extLst>
              <a:ext uri="{FF2B5EF4-FFF2-40B4-BE49-F238E27FC236}">
                <a16:creationId xmlns:a16="http://schemas.microsoft.com/office/drawing/2014/main" id="{713FFDA4-5A32-4E22-93E6-8930FD58B7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60940" y="2588801"/>
            <a:ext cx="890093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	   2	   3	   4	   5	   6	   7	   8	   9</a:t>
            </a:r>
            <a:endPara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C177C7D7-F355-473D-9795-C2A234284785}"/>
              </a:ext>
            </a:extLst>
          </p:cNvPr>
          <p:cNvSpPr txBox="1">
            <a:spLocks/>
          </p:cNvSpPr>
          <p:nvPr/>
        </p:nvSpPr>
        <p:spPr>
          <a:xfrm>
            <a:off x="1872073" y="2883891"/>
            <a:ext cx="1819810" cy="369332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/>
              <a:t>Low</a:t>
            </a:r>
          </a:p>
        </p:txBody>
      </p:sp>
      <p:sp>
        <p:nvSpPr>
          <p:cNvPr id="18" name="Text Placeholder 2">
            <a:extLst>
              <a:ext uri="{FF2B5EF4-FFF2-40B4-BE49-F238E27FC236}">
                <a16:creationId xmlns:a16="http://schemas.microsoft.com/office/drawing/2014/main" id="{5205A551-2A7C-4011-888E-164E5B6F224A}"/>
              </a:ext>
            </a:extLst>
          </p:cNvPr>
          <p:cNvSpPr txBox="1">
            <a:spLocks/>
          </p:cNvSpPr>
          <p:nvPr/>
        </p:nvSpPr>
        <p:spPr>
          <a:xfrm>
            <a:off x="9223927" y="2908389"/>
            <a:ext cx="1819810" cy="369332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/>
              <a:t>High</a:t>
            </a:r>
          </a:p>
        </p:txBody>
      </p:sp>
      <p:sp>
        <p:nvSpPr>
          <p:cNvPr id="19" name="Text Placeholder 2">
            <a:extLst>
              <a:ext uri="{FF2B5EF4-FFF2-40B4-BE49-F238E27FC236}">
                <a16:creationId xmlns:a16="http://schemas.microsoft.com/office/drawing/2014/main" id="{2B189BF1-2E6A-42E8-8A98-436AECC610EC}"/>
              </a:ext>
            </a:extLst>
          </p:cNvPr>
          <p:cNvSpPr txBox="1">
            <a:spLocks/>
          </p:cNvSpPr>
          <p:nvPr/>
        </p:nvSpPr>
        <p:spPr>
          <a:xfrm>
            <a:off x="1360876" y="5552467"/>
            <a:ext cx="1995782" cy="369332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b="1" dirty="0"/>
              <a:t>Cause for Concern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7CCADF8-3509-49F4-9B70-356969F95CDD}"/>
              </a:ext>
            </a:extLst>
          </p:cNvPr>
          <p:cNvSpPr/>
          <p:nvPr/>
        </p:nvSpPr>
        <p:spPr>
          <a:xfrm>
            <a:off x="1872073" y="5926778"/>
            <a:ext cx="7806453" cy="2476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21" name="Rectangle 6">
            <a:extLst>
              <a:ext uri="{FF2B5EF4-FFF2-40B4-BE49-F238E27FC236}">
                <a16:creationId xmlns:a16="http://schemas.microsoft.com/office/drawing/2014/main" id="{2B3E64A6-D74D-44CC-9BA9-1AB24E03BC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72073" y="5871124"/>
            <a:ext cx="890093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	   2	   3	   4	   5	   6	   7	   8	   9</a:t>
            </a:r>
            <a:endPara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2" name="Text Placeholder 2">
            <a:extLst>
              <a:ext uri="{FF2B5EF4-FFF2-40B4-BE49-F238E27FC236}">
                <a16:creationId xmlns:a16="http://schemas.microsoft.com/office/drawing/2014/main" id="{2504BBD1-E0AA-4C36-833E-F4B33EBC99EE}"/>
              </a:ext>
            </a:extLst>
          </p:cNvPr>
          <p:cNvSpPr txBox="1">
            <a:spLocks/>
          </p:cNvSpPr>
          <p:nvPr/>
        </p:nvSpPr>
        <p:spPr>
          <a:xfrm>
            <a:off x="1872073" y="6145521"/>
            <a:ext cx="1819810" cy="369332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/>
              <a:t>Low</a:t>
            </a:r>
          </a:p>
        </p:txBody>
      </p:sp>
      <p:sp>
        <p:nvSpPr>
          <p:cNvPr id="23" name="Text Placeholder 2">
            <a:extLst>
              <a:ext uri="{FF2B5EF4-FFF2-40B4-BE49-F238E27FC236}">
                <a16:creationId xmlns:a16="http://schemas.microsoft.com/office/drawing/2014/main" id="{B4B1CEC5-F74A-4AC8-86E6-6A97A1EC3DF3}"/>
              </a:ext>
            </a:extLst>
          </p:cNvPr>
          <p:cNvSpPr txBox="1">
            <a:spLocks/>
          </p:cNvSpPr>
          <p:nvPr/>
        </p:nvSpPr>
        <p:spPr>
          <a:xfrm>
            <a:off x="9223927" y="6192989"/>
            <a:ext cx="1819810" cy="369332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/>
              <a:t>High</a:t>
            </a:r>
          </a:p>
        </p:txBody>
      </p:sp>
      <p:sp>
        <p:nvSpPr>
          <p:cNvPr id="24" name="Title 1">
            <a:extLst>
              <a:ext uri="{FF2B5EF4-FFF2-40B4-BE49-F238E27FC236}">
                <a16:creationId xmlns:a16="http://schemas.microsoft.com/office/drawing/2014/main" id="{460FA564-7A9C-437C-9B0A-0AA7D00F6817}"/>
              </a:ext>
            </a:extLst>
          </p:cNvPr>
          <p:cNvSpPr txBox="1">
            <a:spLocks/>
          </p:cNvSpPr>
          <p:nvPr/>
        </p:nvSpPr>
        <p:spPr>
          <a:xfrm>
            <a:off x="874816" y="4972222"/>
            <a:ext cx="10442361" cy="6526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3200" kern="1200" cap="all" spc="100" baseline="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 cap="none" dirty="0"/>
              <a:t>ED roles coordinated with regional organizations</a:t>
            </a: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306A46B0-1753-4BE2-A80B-EFE079407034}"/>
              </a:ext>
            </a:extLst>
          </p:cNvPr>
          <p:cNvSpPr/>
          <p:nvPr/>
        </p:nvSpPr>
        <p:spPr>
          <a:xfrm>
            <a:off x="10213087" y="4940412"/>
            <a:ext cx="1458052" cy="1458052"/>
          </a:xfrm>
          <a:prstGeom prst="ellipse">
            <a:avLst/>
          </a:prstGeom>
          <a:solidFill>
            <a:srgbClr val="6AAEBC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641749D9-E065-450A-83C1-B64538FA434A}"/>
              </a:ext>
            </a:extLst>
          </p:cNvPr>
          <p:cNvSpPr/>
          <p:nvPr/>
        </p:nvSpPr>
        <p:spPr>
          <a:xfrm>
            <a:off x="10796308" y="5243865"/>
            <a:ext cx="874831" cy="874831"/>
          </a:xfrm>
          <a:prstGeom prst="ellipse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3EAFC456-EC4D-4B29-89B8-2D7E074B8F5F}"/>
              </a:ext>
            </a:extLst>
          </p:cNvPr>
          <p:cNvSpPr/>
          <p:nvPr/>
        </p:nvSpPr>
        <p:spPr>
          <a:xfrm>
            <a:off x="11350087" y="5577182"/>
            <a:ext cx="291610" cy="291610"/>
          </a:xfrm>
          <a:prstGeom prst="ellipse">
            <a:avLst/>
          </a:prstGeom>
          <a:solidFill>
            <a:srgbClr val="FFCC99"/>
          </a:solid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4748115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17C85C-BD35-4171-820F-2932161319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4815" y="886311"/>
            <a:ext cx="10442361" cy="667192"/>
          </a:xfrm>
        </p:spPr>
        <p:txBody>
          <a:bodyPr>
            <a:noAutofit/>
          </a:bodyPr>
          <a:lstStyle/>
          <a:p>
            <a:r>
              <a:rPr lang="en-US" sz="4800" dirty="0"/>
              <a:t>[community] - Economy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E81260-334C-477E-9E59-D93599D4A89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360875" y="4006388"/>
            <a:ext cx="1995782" cy="369332"/>
          </a:xfrm>
        </p:spPr>
        <p:txBody>
          <a:bodyPr>
            <a:normAutofit/>
          </a:bodyPr>
          <a:lstStyle/>
          <a:p>
            <a:r>
              <a:rPr lang="en-US" sz="1800" b="1" dirty="0"/>
              <a:t>Cause for Concern</a:t>
            </a:r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7B6FC395-32E4-4DCD-907F-341AD9899C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20861" y="-76203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377E09D-7E6E-4BBF-9510-6DCE4574FE49}"/>
              </a:ext>
            </a:extLst>
          </p:cNvPr>
          <p:cNvSpPr/>
          <p:nvPr/>
        </p:nvSpPr>
        <p:spPr>
          <a:xfrm>
            <a:off x="1872072" y="4380699"/>
            <a:ext cx="7806453" cy="2476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6F553AF5-FD18-42F6-A365-9873B9F843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72072" y="4325045"/>
            <a:ext cx="890093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	   2	   3	   4	   5	   6	   7	   8	   9</a:t>
            </a:r>
            <a:endPara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9D2F5800-9CA3-4AB6-BB25-433DF921CB57}"/>
              </a:ext>
            </a:extLst>
          </p:cNvPr>
          <p:cNvSpPr txBox="1">
            <a:spLocks/>
          </p:cNvSpPr>
          <p:nvPr/>
        </p:nvSpPr>
        <p:spPr>
          <a:xfrm>
            <a:off x="874818" y="1732624"/>
            <a:ext cx="10908210" cy="80619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3200" kern="1200" cap="all" spc="100" baseline="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 cap="none" dirty="0"/>
              <a:t>Local-serving businesses are appropriately represented for community size, etc.</a:t>
            </a:r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9BB3A5DF-D1D6-4E41-833F-4EB8012340FB}"/>
              </a:ext>
            </a:extLst>
          </p:cNvPr>
          <p:cNvSpPr txBox="1">
            <a:spLocks/>
          </p:cNvSpPr>
          <p:nvPr/>
        </p:nvSpPr>
        <p:spPr>
          <a:xfrm>
            <a:off x="1872072" y="4599442"/>
            <a:ext cx="1819810" cy="369332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/>
              <a:t>Low</a:t>
            </a: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67E41649-BEA8-48BA-8123-E8D373D2AF5F}"/>
              </a:ext>
            </a:extLst>
          </p:cNvPr>
          <p:cNvSpPr txBox="1">
            <a:spLocks/>
          </p:cNvSpPr>
          <p:nvPr/>
        </p:nvSpPr>
        <p:spPr>
          <a:xfrm>
            <a:off x="9223926" y="4646910"/>
            <a:ext cx="1819810" cy="369332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/>
              <a:t>High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80743AEA-A5BE-4316-9045-96A198FB024F}"/>
              </a:ext>
            </a:extLst>
          </p:cNvPr>
          <p:cNvSpPr txBox="1">
            <a:spLocks/>
          </p:cNvSpPr>
          <p:nvPr/>
        </p:nvSpPr>
        <p:spPr>
          <a:xfrm>
            <a:off x="874815" y="3432598"/>
            <a:ext cx="10766882" cy="65265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3200" kern="1200" cap="all" spc="100" baseline="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 cap="none" dirty="0"/>
              <a:t>Export sectors are appropriately diverse</a:t>
            </a:r>
            <a:endParaRPr lang="en-US" sz="3000" cap="none" dirty="0"/>
          </a:p>
        </p:txBody>
      </p:sp>
      <p:sp>
        <p:nvSpPr>
          <p:cNvPr id="14" name="Text Placeholder 2">
            <a:extLst>
              <a:ext uri="{FF2B5EF4-FFF2-40B4-BE49-F238E27FC236}">
                <a16:creationId xmlns:a16="http://schemas.microsoft.com/office/drawing/2014/main" id="{F5B57203-07A4-4EEA-82F8-98BC5A1817D5}"/>
              </a:ext>
            </a:extLst>
          </p:cNvPr>
          <p:cNvSpPr txBox="1">
            <a:spLocks/>
          </p:cNvSpPr>
          <p:nvPr/>
        </p:nvSpPr>
        <p:spPr>
          <a:xfrm>
            <a:off x="1360875" y="2457487"/>
            <a:ext cx="1995782" cy="369332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b="1" dirty="0"/>
              <a:t>Cause for Concern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636C43AE-7803-403E-A8A1-2C020DEA73B6}"/>
              </a:ext>
            </a:extLst>
          </p:cNvPr>
          <p:cNvSpPr/>
          <p:nvPr/>
        </p:nvSpPr>
        <p:spPr>
          <a:xfrm>
            <a:off x="1860939" y="2822093"/>
            <a:ext cx="7806453" cy="2476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6" name="Rectangle 6">
            <a:extLst>
              <a:ext uri="{FF2B5EF4-FFF2-40B4-BE49-F238E27FC236}">
                <a16:creationId xmlns:a16="http://schemas.microsoft.com/office/drawing/2014/main" id="{713FFDA4-5A32-4E22-93E6-8930FD58B7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60939" y="2766439"/>
            <a:ext cx="890093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	   2	   3	   4	   5	   6	   7	   8	   9</a:t>
            </a:r>
            <a:endPara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C177C7D7-F355-473D-9795-C2A234284785}"/>
              </a:ext>
            </a:extLst>
          </p:cNvPr>
          <p:cNvSpPr txBox="1">
            <a:spLocks/>
          </p:cNvSpPr>
          <p:nvPr/>
        </p:nvSpPr>
        <p:spPr>
          <a:xfrm>
            <a:off x="1872072" y="3061529"/>
            <a:ext cx="1819810" cy="369332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/>
              <a:t>Low</a:t>
            </a:r>
          </a:p>
        </p:txBody>
      </p:sp>
      <p:sp>
        <p:nvSpPr>
          <p:cNvPr id="18" name="Text Placeholder 2">
            <a:extLst>
              <a:ext uri="{FF2B5EF4-FFF2-40B4-BE49-F238E27FC236}">
                <a16:creationId xmlns:a16="http://schemas.microsoft.com/office/drawing/2014/main" id="{5205A551-2A7C-4011-888E-164E5B6F224A}"/>
              </a:ext>
            </a:extLst>
          </p:cNvPr>
          <p:cNvSpPr txBox="1">
            <a:spLocks/>
          </p:cNvSpPr>
          <p:nvPr/>
        </p:nvSpPr>
        <p:spPr>
          <a:xfrm>
            <a:off x="9223926" y="3086027"/>
            <a:ext cx="1819810" cy="369332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/>
              <a:t>High</a:t>
            </a:r>
          </a:p>
        </p:txBody>
      </p:sp>
      <p:sp>
        <p:nvSpPr>
          <p:cNvPr id="19" name="Text Placeholder 2">
            <a:extLst>
              <a:ext uri="{FF2B5EF4-FFF2-40B4-BE49-F238E27FC236}">
                <a16:creationId xmlns:a16="http://schemas.microsoft.com/office/drawing/2014/main" id="{2B189BF1-2E6A-42E8-8A98-436AECC610EC}"/>
              </a:ext>
            </a:extLst>
          </p:cNvPr>
          <p:cNvSpPr txBox="1">
            <a:spLocks/>
          </p:cNvSpPr>
          <p:nvPr/>
        </p:nvSpPr>
        <p:spPr>
          <a:xfrm>
            <a:off x="1360876" y="5552467"/>
            <a:ext cx="1995782" cy="369332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b="1" dirty="0"/>
              <a:t>Cause for Concern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7CCADF8-3509-49F4-9B70-356969F95CDD}"/>
              </a:ext>
            </a:extLst>
          </p:cNvPr>
          <p:cNvSpPr/>
          <p:nvPr/>
        </p:nvSpPr>
        <p:spPr>
          <a:xfrm>
            <a:off x="1872073" y="5926778"/>
            <a:ext cx="7806453" cy="2476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21" name="Rectangle 6">
            <a:extLst>
              <a:ext uri="{FF2B5EF4-FFF2-40B4-BE49-F238E27FC236}">
                <a16:creationId xmlns:a16="http://schemas.microsoft.com/office/drawing/2014/main" id="{2B3E64A6-D74D-44CC-9BA9-1AB24E03BC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72073" y="5871124"/>
            <a:ext cx="890093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	   2	   3	   4	   5	   6	   7	   8	   9</a:t>
            </a:r>
            <a:endPara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2" name="Text Placeholder 2">
            <a:extLst>
              <a:ext uri="{FF2B5EF4-FFF2-40B4-BE49-F238E27FC236}">
                <a16:creationId xmlns:a16="http://schemas.microsoft.com/office/drawing/2014/main" id="{2504BBD1-E0AA-4C36-833E-F4B33EBC99EE}"/>
              </a:ext>
            </a:extLst>
          </p:cNvPr>
          <p:cNvSpPr txBox="1">
            <a:spLocks/>
          </p:cNvSpPr>
          <p:nvPr/>
        </p:nvSpPr>
        <p:spPr>
          <a:xfrm>
            <a:off x="1872073" y="6145521"/>
            <a:ext cx="1819810" cy="369332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/>
              <a:t>Low</a:t>
            </a:r>
          </a:p>
        </p:txBody>
      </p:sp>
      <p:sp>
        <p:nvSpPr>
          <p:cNvPr id="23" name="Text Placeholder 2">
            <a:extLst>
              <a:ext uri="{FF2B5EF4-FFF2-40B4-BE49-F238E27FC236}">
                <a16:creationId xmlns:a16="http://schemas.microsoft.com/office/drawing/2014/main" id="{B4B1CEC5-F74A-4AC8-86E6-6A97A1EC3DF3}"/>
              </a:ext>
            </a:extLst>
          </p:cNvPr>
          <p:cNvSpPr txBox="1">
            <a:spLocks/>
          </p:cNvSpPr>
          <p:nvPr/>
        </p:nvSpPr>
        <p:spPr>
          <a:xfrm>
            <a:off x="9223927" y="6192989"/>
            <a:ext cx="1819810" cy="369332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/>
              <a:t>High</a:t>
            </a:r>
          </a:p>
        </p:txBody>
      </p:sp>
      <p:sp>
        <p:nvSpPr>
          <p:cNvPr id="24" name="Title 1">
            <a:extLst>
              <a:ext uri="{FF2B5EF4-FFF2-40B4-BE49-F238E27FC236}">
                <a16:creationId xmlns:a16="http://schemas.microsoft.com/office/drawing/2014/main" id="{460FA564-7A9C-437C-9B0A-0AA7D00F6817}"/>
              </a:ext>
            </a:extLst>
          </p:cNvPr>
          <p:cNvSpPr txBox="1">
            <a:spLocks/>
          </p:cNvSpPr>
          <p:nvPr/>
        </p:nvSpPr>
        <p:spPr>
          <a:xfrm>
            <a:off x="874815" y="4975837"/>
            <a:ext cx="10475272" cy="6526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3200" kern="1200" cap="all" spc="100" baseline="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 cap="none" dirty="0"/>
              <a:t>Business-support activities are available locally</a:t>
            </a:r>
            <a:endParaRPr lang="en-US" sz="4800" cap="none" dirty="0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306A46B0-1753-4BE2-A80B-EFE079407034}"/>
              </a:ext>
            </a:extLst>
          </p:cNvPr>
          <p:cNvSpPr/>
          <p:nvPr/>
        </p:nvSpPr>
        <p:spPr>
          <a:xfrm>
            <a:off x="10213087" y="4940412"/>
            <a:ext cx="1458052" cy="1458052"/>
          </a:xfrm>
          <a:prstGeom prst="ellipse">
            <a:avLst/>
          </a:prstGeom>
          <a:solidFill>
            <a:srgbClr val="6AAEBC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641749D9-E065-450A-83C1-B64538FA434A}"/>
              </a:ext>
            </a:extLst>
          </p:cNvPr>
          <p:cNvSpPr/>
          <p:nvPr/>
        </p:nvSpPr>
        <p:spPr>
          <a:xfrm>
            <a:off x="10796308" y="5243865"/>
            <a:ext cx="874831" cy="874831"/>
          </a:xfrm>
          <a:prstGeom prst="ellipse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3EAFC456-EC4D-4B29-89B8-2D7E074B8F5F}"/>
              </a:ext>
            </a:extLst>
          </p:cNvPr>
          <p:cNvSpPr/>
          <p:nvPr/>
        </p:nvSpPr>
        <p:spPr>
          <a:xfrm>
            <a:off x="11350087" y="5577182"/>
            <a:ext cx="291610" cy="291610"/>
          </a:xfrm>
          <a:prstGeom prst="ellipse">
            <a:avLst/>
          </a:prstGeom>
          <a:solidFill>
            <a:srgbClr val="FFCC99"/>
          </a:solid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96453493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17C85C-BD35-4171-820F-2932161319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4815" y="886311"/>
            <a:ext cx="10442361" cy="667192"/>
          </a:xfrm>
        </p:spPr>
        <p:txBody>
          <a:bodyPr>
            <a:noAutofit/>
          </a:bodyPr>
          <a:lstStyle/>
          <a:p>
            <a:r>
              <a:rPr lang="en-US" sz="4800" dirty="0"/>
              <a:t>[community] – Economy, cont’d.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E81260-334C-477E-9E59-D93599D4A89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360875" y="4006388"/>
            <a:ext cx="1995782" cy="369332"/>
          </a:xfrm>
        </p:spPr>
        <p:txBody>
          <a:bodyPr>
            <a:normAutofit/>
          </a:bodyPr>
          <a:lstStyle/>
          <a:p>
            <a:r>
              <a:rPr lang="en-US" sz="1800" b="1" dirty="0"/>
              <a:t>Cause for Concern</a:t>
            </a:r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7B6FC395-32E4-4DCD-907F-341AD9899C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20861" y="-76203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377E09D-7E6E-4BBF-9510-6DCE4574FE49}"/>
              </a:ext>
            </a:extLst>
          </p:cNvPr>
          <p:cNvSpPr/>
          <p:nvPr/>
        </p:nvSpPr>
        <p:spPr>
          <a:xfrm>
            <a:off x="1872072" y="4380699"/>
            <a:ext cx="7806453" cy="2476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6F553AF5-FD18-42F6-A365-9873B9F843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72072" y="4325045"/>
            <a:ext cx="890093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	   2	   3	   4	   5	   6	   7	   8	   9</a:t>
            </a:r>
            <a:endPara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9D2F5800-9CA3-4AB6-BB25-433DF921CB57}"/>
              </a:ext>
            </a:extLst>
          </p:cNvPr>
          <p:cNvSpPr txBox="1">
            <a:spLocks/>
          </p:cNvSpPr>
          <p:nvPr/>
        </p:nvSpPr>
        <p:spPr>
          <a:xfrm>
            <a:off x="874818" y="1732624"/>
            <a:ext cx="10908210" cy="80619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3200" kern="1200" cap="all" spc="100" baseline="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endParaRPr lang="en-US" cap="none" dirty="0"/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9BB3A5DF-D1D6-4E41-833F-4EB8012340FB}"/>
              </a:ext>
            </a:extLst>
          </p:cNvPr>
          <p:cNvSpPr txBox="1">
            <a:spLocks/>
          </p:cNvSpPr>
          <p:nvPr/>
        </p:nvSpPr>
        <p:spPr>
          <a:xfrm>
            <a:off x="1872072" y="4599442"/>
            <a:ext cx="1819810" cy="369332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/>
              <a:t>Low</a:t>
            </a: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67E41649-BEA8-48BA-8123-E8D373D2AF5F}"/>
              </a:ext>
            </a:extLst>
          </p:cNvPr>
          <p:cNvSpPr txBox="1">
            <a:spLocks/>
          </p:cNvSpPr>
          <p:nvPr/>
        </p:nvSpPr>
        <p:spPr>
          <a:xfrm>
            <a:off x="9223926" y="4646910"/>
            <a:ext cx="1819810" cy="369332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/>
              <a:t>High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80743AEA-A5BE-4316-9045-96A198FB024F}"/>
              </a:ext>
            </a:extLst>
          </p:cNvPr>
          <p:cNvSpPr txBox="1">
            <a:spLocks/>
          </p:cNvSpPr>
          <p:nvPr/>
        </p:nvSpPr>
        <p:spPr>
          <a:xfrm>
            <a:off x="874815" y="3432598"/>
            <a:ext cx="11000810" cy="65265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3200" kern="1200" cap="all" spc="100" baseline="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cap="none" dirty="0"/>
              <a:t>Infrastructure for existing/targeted businesses is available, or feasible/planned</a:t>
            </a:r>
          </a:p>
        </p:txBody>
      </p:sp>
      <p:sp>
        <p:nvSpPr>
          <p:cNvPr id="14" name="Text Placeholder 2">
            <a:extLst>
              <a:ext uri="{FF2B5EF4-FFF2-40B4-BE49-F238E27FC236}">
                <a16:creationId xmlns:a16="http://schemas.microsoft.com/office/drawing/2014/main" id="{F5B57203-07A4-4EEA-82F8-98BC5A1817D5}"/>
              </a:ext>
            </a:extLst>
          </p:cNvPr>
          <p:cNvSpPr txBox="1">
            <a:spLocks/>
          </p:cNvSpPr>
          <p:nvPr/>
        </p:nvSpPr>
        <p:spPr>
          <a:xfrm>
            <a:off x="1360875" y="2457487"/>
            <a:ext cx="1995782" cy="369332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b="1" dirty="0"/>
              <a:t>Cause for Concern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636C43AE-7803-403E-A8A1-2C020DEA73B6}"/>
              </a:ext>
            </a:extLst>
          </p:cNvPr>
          <p:cNvSpPr/>
          <p:nvPr/>
        </p:nvSpPr>
        <p:spPr>
          <a:xfrm>
            <a:off x="1860939" y="2822093"/>
            <a:ext cx="7806453" cy="2476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6" name="Rectangle 6">
            <a:extLst>
              <a:ext uri="{FF2B5EF4-FFF2-40B4-BE49-F238E27FC236}">
                <a16:creationId xmlns:a16="http://schemas.microsoft.com/office/drawing/2014/main" id="{713FFDA4-5A32-4E22-93E6-8930FD58B7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60939" y="2766439"/>
            <a:ext cx="890093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	   2	   3	   4	   5	   6	   7	   8	   9</a:t>
            </a:r>
            <a:endPara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C177C7D7-F355-473D-9795-C2A234284785}"/>
              </a:ext>
            </a:extLst>
          </p:cNvPr>
          <p:cNvSpPr txBox="1">
            <a:spLocks/>
          </p:cNvSpPr>
          <p:nvPr/>
        </p:nvSpPr>
        <p:spPr>
          <a:xfrm>
            <a:off x="1872072" y="3061529"/>
            <a:ext cx="1819810" cy="369332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/>
              <a:t>Low</a:t>
            </a:r>
          </a:p>
        </p:txBody>
      </p:sp>
      <p:sp>
        <p:nvSpPr>
          <p:cNvPr id="18" name="Text Placeholder 2">
            <a:extLst>
              <a:ext uri="{FF2B5EF4-FFF2-40B4-BE49-F238E27FC236}">
                <a16:creationId xmlns:a16="http://schemas.microsoft.com/office/drawing/2014/main" id="{5205A551-2A7C-4011-888E-164E5B6F224A}"/>
              </a:ext>
            </a:extLst>
          </p:cNvPr>
          <p:cNvSpPr txBox="1">
            <a:spLocks/>
          </p:cNvSpPr>
          <p:nvPr/>
        </p:nvSpPr>
        <p:spPr>
          <a:xfrm>
            <a:off x="9223926" y="3086027"/>
            <a:ext cx="1819810" cy="369332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/>
              <a:t>High</a:t>
            </a:r>
          </a:p>
        </p:txBody>
      </p:sp>
      <p:sp>
        <p:nvSpPr>
          <p:cNvPr id="19" name="Text Placeholder 2">
            <a:extLst>
              <a:ext uri="{FF2B5EF4-FFF2-40B4-BE49-F238E27FC236}">
                <a16:creationId xmlns:a16="http://schemas.microsoft.com/office/drawing/2014/main" id="{2B189BF1-2E6A-42E8-8A98-436AECC610EC}"/>
              </a:ext>
            </a:extLst>
          </p:cNvPr>
          <p:cNvSpPr txBox="1">
            <a:spLocks/>
          </p:cNvSpPr>
          <p:nvPr/>
        </p:nvSpPr>
        <p:spPr>
          <a:xfrm>
            <a:off x="1360876" y="5552467"/>
            <a:ext cx="1995782" cy="369332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b="1" dirty="0"/>
              <a:t>Cause for Concern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7CCADF8-3509-49F4-9B70-356969F95CDD}"/>
              </a:ext>
            </a:extLst>
          </p:cNvPr>
          <p:cNvSpPr/>
          <p:nvPr/>
        </p:nvSpPr>
        <p:spPr>
          <a:xfrm>
            <a:off x="1872073" y="5926778"/>
            <a:ext cx="7806453" cy="2476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21" name="Rectangle 6">
            <a:extLst>
              <a:ext uri="{FF2B5EF4-FFF2-40B4-BE49-F238E27FC236}">
                <a16:creationId xmlns:a16="http://schemas.microsoft.com/office/drawing/2014/main" id="{2B3E64A6-D74D-44CC-9BA9-1AB24E03BC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72073" y="5871124"/>
            <a:ext cx="890093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	   2	   3	   4	   5	   6	   7	   8	   9</a:t>
            </a:r>
            <a:endPara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2" name="Text Placeholder 2">
            <a:extLst>
              <a:ext uri="{FF2B5EF4-FFF2-40B4-BE49-F238E27FC236}">
                <a16:creationId xmlns:a16="http://schemas.microsoft.com/office/drawing/2014/main" id="{2504BBD1-E0AA-4C36-833E-F4B33EBC99EE}"/>
              </a:ext>
            </a:extLst>
          </p:cNvPr>
          <p:cNvSpPr txBox="1">
            <a:spLocks/>
          </p:cNvSpPr>
          <p:nvPr/>
        </p:nvSpPr>
        <p:spPr>
          <a:xfrm>
            <a:off x="1872073" y="6145521"/>
            <a:ext cx="1819810" cy="369332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/>
              <a:t>Low</a:t>
            </a:r>
          </a:p>
        </p:txBody>
      </p:sp>
      <p:sp>
        <p:nvSpPr>
          <p:cNvPr id="23" name="Text Placeholder 2">
            <a:extLst>
              <a:ext uri="{FF2B5EF4-FFF2-40B4-BE49-F238E27FC236}">
                <a16:creationId xmlns:a16="http://schemas.microsoft.com/office/drawing/2014/main" id="{B4B1CEC5-F74A-4AC8-86E6-6A97A1EC3DF3}"/>
              </a:ext>
            </a:extLst>
          </p:cNvPr>
          <p:cNvSpPr txBox="1">
            <a:spLocks/>
          </p:cNvSpPr>
          <p:nvPr/>
        </p:nvSpPr>
        <p:spPr>
          <a:xfrm>
            <a:off x="9223927" y="6192989"/>
            <a:ext cx="1819810" cy="369332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/>
              <a:t>High</a:t>
            </a:r>
          </a:p>
        </p:txBody>
      </p:sp>
      <p:sp>
        <p:nvSpPr>
          <p:cNvPr id="24" name="Title 1">
            <a:extLst>
              <a:ext uri="{FF2B5EF4-FFF2-40B4-BE49-F238E27FC236}">
                <a16:creationId xmlns:a16="http://schemas.microsoft.com/office/drawing/2014/main" id="{460FA564-7A9C-437C-9B0A-0AA7D00F6817}"/>
              </a:ext>
            </a:extLst>
          </p:cNvPr>
          <p:cNvSpPr txBox="1">
            <a:spLocks/>
          </p:cNvSpPr>
          <p:nvPr/>
        </p:nvSpPr>
        <p:spPr>
          <a:xfrm>
            <a:off x="874815" y="4975837"/>
            <a:ext cx="10475272" cy="6526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3200" kern="1200" cap="all" spc="100" baseline="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 cap="none" dirty="0"/>
              <a:t>Exporting sectors susceptible to automation or general decline</a:t>
            </a: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306A46B0-1753-4BE2-A80B-EFE079407034}"/>
              </a:ext>
            </a:extLst>
          </p:cNvPr>
          <p:cNvSpPr/>
          <p:nvPr/>
        </p:nvSpPr>
        <p:spPr>
          <a:xfrm>
            <a:off x="10213087" y="4940412"/>
            <a:ext cx="1458052" cy="1458052"/>
          </a:xfrm>
          <a:prstGeom prst="ellipse">
            <a:avLst/>
          </a:prstGeom>
          <a:solidFill>
            <a:srgbClr val="6AAEBC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641749D9-E065-450A-83C1-B64538FA434A}"/>
              </a:ext>
            </a:extLst>
          </p:cNvPr>
          <p:cNvSpPr/>
          <p:nvPr/>
        </p:nvSpPr>
        <p:spPr>
          <a:xfrm>
            <a:off x="10796308" y="5243865"/>
            <a:ext cx="874831" cy="874831"/>
          </a:xfrm>
          <a:prstGeom prst="ellipse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3EAFC456-EC4D-4B29-89B8-2D7E074B8F5F}"/>
              </a:ext>
            </a:extLst>
          </p:cNvPr>
          <p:cNvSpPr/>
          <p:nvPr/>
        </p:nvSpPr>
        <p:spPr>
          <a:xfrm>
            <a:off x="11350087" y="5577182"/>
            <a:ext cx="291610" cy="291610"/>
          </a:xfrm>
          <a:prstGeom prst="ellipse">
            <a:avLst/>
          </a:prstGeom>
          <a:solidFill>
            <a:srgbClr val="FFCC99"/>
          </a:solid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8" name="Title 1">
            <a:extLst>
              <a:ext uri="{FF2B5EF4-FFF2-40B4-BE49-F238E27FC236}">
                <a16:creationId xmlns:a16="http://schemas.microsoft.com/office/drawing/2014/main" id="{8B2EBA65-2FA1-4FAC-97DF-6ED0CD5F5156}"/>
              </a:ext>
            </a:extLst>
          </p:cNvPr>
          <p:cNvSpPr txBox="1">
            <a:spLocks/>
          </p:cNvSpPr>
          <p:nvPr/>
        </p:nvSpPr>
        <p:spPr>
          <a:xfrm>
            <a:off x="874815" y="1846174"/>
            <a:ext cx="10766882" cy="59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3200" kern="1200" cap="all" spc="100" baseline="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 cap="none" dirty="0"/>
              <a:t>Local jobs and local resident workforce are reasonably aligned</a:t>
            </a:r>
          </a:p>
        </p:txBody>
      </p:sp>
    </p:spTree>
    <p:extLst>
      <p:ext uri="{BB962C8B-B14F-4D97-AF65-F5344CB8AC3E}">
        <p14:creationId xmlns:p14="http://schemas.microsoft.com/office/powerpoint/2010/main" val="316376486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17C85C-BD35-4171-820F-2932161319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4815" y="886311"/>
            <a:ext cx="10442361" cy="667192"/>
          </a:xfrm>
        </p:spPr>
        <p:txBody>
          <a:bodyPr>
            <a:noAutofit/>
          </a:bodyPr>
          <a:lstStyle/>
          <a:p>
            <a:r>
              <a:rPr lang="en-US" sz="4800" dirty="0"/>
              <a:t>[community] - workforce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E81260-334C-477E-9E59-D93599D4A89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360875" y="2879041"/>
            <a:ext cx="1995782" cy="369332"/>
          </a:xfrm>
        </p:spPr>
        <p:txBody>
          <a:bodyPr>
            <a:normAutofit/>
          </a:bodyPr>
          <a:lstStyle/>
          <a:p>
            <a:r>
              <a:rPr lang="en-US" sz="1800" b="1" dirty="0"/>
              <a:t>Cause for Concern</a:t>
            </a:r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7B6FC395-32E4-4DCD-907F-341AD9899C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20861" y="-76203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377E09D-7E6E-4BBF-9510-6DCE4574FE49}"/>
              </a:ext>
            </a:extLst>
          </p:cNvPr>
          <p:cNvSpPr/>
          <p:nvPr/>
        </p:nvSpPr>
        <p:spPr>
          <a:xfrm>
            <a:off x="1872072" y="3253352"/>
            <a:ext cx="7806453" cy="2476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6F553AF5-FD18-42F6-A365-9873B9F843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72072" y="3197698"/>
            <a:ext cx="890093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	   2	   3	   4	   5	   6	   7	   8	   9</a:t>
            </a:r>
            <a:endPara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9BB3A5DF-D1D6-4E41-833F-4EB8012340FB}"/>
              </a:ext>
            </a:extLst>
          </p:cNvPr>
          <p:cNvSpPr txBox="1">
            <a:spLocks/>
          </p:cNvSpPr>
          <p:nvPr/>
        </p:nvSpPr>
        <p:spPr>
          <a:xfrm>
            <a:off x="1872072" y="3472095"/>
            <a:ext cx="1819810" cy="369332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/>
              <a:t>Low</a:t>
            </a: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67E41649-BEA8-48BA-8123-E8D373D2AF5F}"/>
              </a:ext>
            </a:extLst>
          </p:cNvPr>
          <p:cNvSpPr txBox="1">
            <a:spLocks/>
          </p:cNvSpPr>
          <p:nvPr/>
        </p:nvSpPr>
        <p:spPr>
          <a:xfrm>
            <a:off x="9223926" y="3519563"/>
            <a:ext cx="1819810" cy="369332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/>
              <a:t>High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80743AEA-A5BE-4316-9045-96A198FB024F}"/>
              </a:ext>
            </a:extLst>
          </p:cNvPr>
          <p:cNvSpPr txBox="1">
            <a:spLocks/>
          </p:cNvSpPr>
          <p:nvPr/>
        </p:nvSpPr>
        <p:spPr>
          <a:xfrm>
            <a:off x="907725" y="2261541"/>
            <a:ext cx="10863728" cy="6526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3200" kern="1200" cap="all" spc="100" baseline="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cap="none" dirty="0"/>
              <a:t>People coming into workforce have adequate range of realistic opportunities</a:t>
            </a:r>
          </a:p>
        </p:txBody>
      </p:sp>
      <p:sp>
        <p:nvSpPr>
          <p:cNvPr id="19" name="Text Placeholder 2">
            <a:extLst>
              <a:ext uri="{FF2B5EF4-FFF2-40B4-BE49-F238E27FC236}">
                <a16:creationId xmlns:a16="http://schemas.microsoft.com/office/drawing/2014/main" id="{2B189BF1-2E6A-42E8-8A98-436AECC610EC}"/>
              </a:ext>
            </a:extLst>
          </p:cNvPr>
          <p:cNvSpPr txBox="1">
            <a:spLocks/>
          </p:cNvSpPr>
          <p:nvPr/>
        </p:nvSpPr>
        <p:spPr>
          <a:xfrm>
            <a:off x="1360875" y="4541345"/>
            <a:ext cx="1995782" cy="369332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b="1" dirty="0"/>
              <a:t>Cause for Concern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7CCADF8-3509-49F4-9B70-356969F95CDD}"/>
              </a:ext>
            </a:extLst>
          </p:cNvPr>
          <p:cNvSpPr/>
          <p:nvPr/>
        </p:nvSpPr>
        <p:spPr>
          <a:xfrm>
            <a:off x="1872072" y="4915656"/>
            <a:ext cx="7806453" cy="2476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21" name="Rectangle 6">
            <a:extLst>
              <a:ext uri="{FF2B5EF4-FFF2-40B4-BE49-F238E27FC236}">
                <a16:creationId xmlns:a16="http://schemas.microsoft.com/office/drawing/2014/main" id="{2B3E64A6-D74D-44CC-9BA9-1AB24E03BC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72072" y="4860002"/>
            <a:ext cx="890093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	   2	   3	   4	   5	   6	   7	   8	   9</a:t>
            </a:r>
            <a:endPara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2" name="Text Placeholder 2">
            <a:extLst>
              <a:ext uri="{FF2B5EF4-FFF2-40B4-BE49-F238E27FC236}">
                <a16:creationId xmlns:a16="http://schemas.microsoft.com/office/drawing/2014/main" id="{2504BBD1-E0AA-4C36-833E-F4B33EBC99EE}"/>
              </a:ext>
            </a:extLst>
          </p:cNvPr>
          <p:cNvSpPr txBox="1">
            <a:spLocks/>
          </p:cNvSpPr>
          <p:nvPr/>
        </p:nvSpPr>
        <p:spPr>
          <a:xfrm>
            <a:off x="1872072" y="5134399"/>
            <a:ext cx="1819810" cy="369332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/>
              <a:t>Low</a:t>
            </a:r>
          </a:p>
        </p:txBody>
      </p:sp>
      <p:sp>
        <p:nvSpPr>
          <p:cNvPr id="23" name="Text Placeholder 2">
            <a:extLst>
              <a:ext uri="{FF2B5EF4-FFF2-40B4-BE49-F238E27FC236}">
                <a16:creationId xmlns:a16="http://schemas.microsoft.com/office/drawing/2014/main" id="{B4B1CEC5-F74A-4AC8-86E6-6A97A1EC3DF3}"/>
              </a:ext>
            </a:extLst>
          </p:cNvPr>
          <p:cNvSpPr txBox="1">
            <a:spLocks/>
          </p:cNvSpPr>
          <p:nvPr/>
        </p:nvSpPr>
        <p:spPr>
          <a:xfrm>
            <a:off x="9223926" y="5181867"/>
            <a:ext cx="1819810" cy="369332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/>
              <a:t>High</a:t>
            </a:r>
          </a:p>
        </p:txBody>
      </p:sp>
      <p:sp>
        <p:nvSpPr>
          <p:cNvPr id="24" name="Title 1">
            <a:extLst>
              <a:ext uri="{FF2B5EF4-FFF2-40B4-BE49-F238E27FC236}">
                <a16:creationId xmlns:a16="http://schemas.microsoft.com/office/drawing/2014/main" id="{460FA564-7A9C-437C-9B0A-0AA7D00F6817}"/>
              </a:ext>
            </a:extLst>
          </p:cNvPr>
          <p:cNvSpPr txBox="1">
            <a:spLocks/>
          </p:cNvSpPr>
          <p:nvPr/>
        </p:nvSpPr>
        <p:spPr>
          <a:xfrm>
            <a:off x="874815" y="3961100"/>
            <a:ext cx="10766882" cy="6526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3200" kern="1200" cap="all" spc="100" baseline="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 cap="none" dirty="0"/>
              <a:t>Education and training resources in region are reasonably accessible to locals</a:t>
            </a: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306A46B0-1753-4BE2-A80B-EFE079407034}"/>
              </a:ext>
            </a:extLst>
          </p:cNvPr>
          <p:cNvSpPr/>
          <p:nvPr/>
        </p:nvSpPr>
        <p:spPr>
          <a:xfrm>
            <a:off x="10213087" y="4940412"/>
            <a:ext cx="1458052" cy="1458052"/>
          </a:xfrm>
          <a:prstGeom prst="ellipse">
            <a:avLst/>
          </a:prstGeom>
          <a:solidFill>
            <a:srgbClr val="6AAEBC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641749D9-E065-450A-83C1-B64538FA434A}"/>
              </a:ext>
            </a:extLst>
          </p:cNvPr>
          <p:cNvSpPr/>
          <p:nvPr/>
        </p:nvSpPr>
        <p:spPr>
          <a:xfrm>
            <a:off x="10796308" y="5243865"/>
            <a:ext cx="874831" cy="874831"/>
          </a:xfrm>
          <a:prstGeom prst="ellipse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3EAFC456-EC4D-4B29-89B8-2D7E074B8F5F}"/>
              </a:ext>
            </a:extLst>
          </p:cNvPr>
          <p:cNvSpPr/>
          <p:nvPr/>
        </p:nvSpPr>
        <p:spPr>
          <a:xfrm>
            <a:off x="11350087" y="5577182"/>
            <a:ext cx="291610" cy="291610"/>
          </a:xfrm>
          <a:prstGeom prst="ellipse">
            <a:avLst/>
          </a:prstGeom>
          <a:solidFill>
            <a:srgbClr val="FFCC99"/>
          </a:solid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22449453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17C85C-BD35-4171-820F-2932161319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4815" y="886311"/>
            <a:ext cx="10442361" cy="667192"/>
          </a:xfrm>
        </p:spPr>
        <p:txBody>
          <a:bodyPr>
            <a:noAutofit/>
          </a:bodyPr>
          <a:lstStyle/>
          <a:p>
            <a:r>
              <a:rPr lang="en-US" sz="4800" dirty="0"/>
              <a:t>[community] – popular sentiment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E81260-334C-477E-9E59-D93599D4A89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360874" y="2936618"/>
            <a:ext cx="1995782" cy="369332"/>
          </a:xfrm>
        </p:spPr>
        <p:txBody>
          <a:bodyPr>
            <a:normAutofit/>
          </a:bodyPr>
          <a:lstStyle/>
          <a:p>
            <a:r>
              <a:rPr lang="en-US" sz="1800" b="1" dirty="0"/>
              <a:t>Cause for Concern</a:t>
            </a:r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7B6FC395-32E4-4DCD-907F-341AD9899C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20861" y="-76203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377E09D-7E6E-4BBF-9510-6DCE4574FE49}"/>
              </a:ext>
            </a:extLst>
          </p:cNvPr>
          <p:cNvSpPr/>
          <p:nvPr/>
        </p:nvSpPr>
        <p:spPr>
          <a:xfrm>
            <a:off x="1872071" y="3310929"/>
            <a:ext cx="7806453" cy="2476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6F553AF5-FD18-42F6-A365-9873B9F843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72071" y="3255275"/>
            <a:ext cx="890093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	   2	   3	   4	   5	   6	   7	   8	   9</a:t>
            </a:r>
            <a:endPara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9BB3A5DF-D1D6-4E41-833F-4EB8012340FB}"/>
              </a:ext>
            </a:extLst>
          </p:cNvPr>
          <p:cNvSpPr txBox="1">
            <a:spLocks/>
          </p:cNvSpPr>
          <p:nvPr/>
        </p:nvSpPr>
        <p:spPr>
          <a:xfrm>
            <a:off x="1872071" y="3529672"/>
            <a:ext cx="1819810" cy="369332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/>
              <a:t>Low</a:t>
            </a: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67E41649-BEA8-48BA-8123-E8D373D2AF5F}"/>
              </a:ext>
            </a:extLst>
          </p:cNvPr>
          <p:cNvSpPr txBox="1">
            <a:spLocks/>
          </p:cNvSpPr>
          <p:nvPr/>
        </p:nvSpPr>
        <p:spPr>
          <a:xfrm>
            <a:off x="9223925" y="3577140"/>
            <a:ext cx="1819810" cy="369332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/>
              <a:t>High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80743AEA-A5BE-4316-9045-96A198FB024F}"/>
              </a:ext>
            </a:extLst>
          </p:cNvPr>
          <p:cNvSpPr txBox="1">
            <a:spLocks/>
          </p:cNvSpPr>
          <p:nvPr/>
        </p:nvSpPr>
        <p:spPr>
          <a:xfrm>
            <a:off x="874814" y="2271024"/>
            <a:ext cx="10442361" cy="6526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3200" kern="1200" cap="all" spc="100" baseline="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 cap="none" dirty="0"/>
              <a:t>ED implications of public policy are communicated/understood</a:t>
            </a:r>
          </a:p>
        </p:txBody>
      </p:sp>
      <p:sp>
        <p:nvSpPr>
          <p:cNvPr id="19" name="Text Placeholder 2">
            <a:extLst>
              <a:ext uri="{FF2B5EF4-FFF2-40B4-BE49-F238E27FC236}">
                <a16:creationId xmlns:a16="http://schemas.microsoft.com/office/drawing/2014/main" id="{2B189BF1-2E6A-42E8-8A98-436AECC610EC}"/>
              </a:ext>
            </a:extLst>
          </p:cNvPr>
          <p:cNvSpPr txBox="1">
            <a:spLocks/>
          </p:cNvSpPr>
          <p:nvPr/>
        </p:nvSpPr>
        <p:spPr>
          <a:xfrm>
            <a:off x="1360876" y="5005641"/>
            <a:ext cx="1995782" cy="369332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b="1" dirty="0"/>
              <a:t>Cause for Concern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7CCADF8-3509-49F4-9B70-356969F95CDD}"/>
              </a:ext>
            </a:extLst>
          </p:cNvPr>
          <p:cNvSpPr/>
          <p:nvPr/>
        </p:nvSpPr>
        <p:spPr>
          <a:xfrm>
            <a:off x="1872073" y="5379952"/>
            <a:ext cx="7806453" cy="2476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21" name="Rectangle 6">
            <a:extLst>
              <a:ext uri="{FF2B5EF4-FFF2-40B4-BE49-F238E27FC236}">
                <a16:creationId xmlns:a16="http://schemas.microsoft.com/office/drawing/2014/main" id="{2B3E64A6-D74D-44CC-9BA9-1AB24E03BC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72073" y="5324298"/>
            <a:ext cx="890093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	   2	   3	   4	   5	   6	   7	   8	   9</a:t>
            </a:r>
            <a:endPara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2" name="Text Placeholder 2">
            <a:extLst>
              <a:ext uri="{FF2B5EF4-FFF2-40B4-BE49-F238E27FC236}">
                <a16:creationId xmlns:a16="http://schemas.microsoft.com/office/drawing/2014/main" id="{2504BBD1-E0AA-4C36-833E-F4B33EBC99EE}"/>
              </a:ext>
            </a:extLst>
          </p:cNvPr>
          <p:cNvSpPr txBox="1">
            <a:spLocks/>
          </p:cNvSpPr>
          <p:nvPr/>
        </p:nvSpPr>
        <p:spPr>
          <a:xfrm>
            <a:off x="1872073" y="5598695"/>
            <a:ext cx="1819810" cy="369332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/>
              <a:t>Low</a:t>
            </a:r>
          </a:p>
        </p:txBody>
      </p:sp>
      <p:sp>
        <p:nvSpPr>
          <p:cNvPr id="23" name="Text Placeholder 2">
            <a:extLst>
              <a:ext uri="{FF2B5EF4-FFF2-40B4-BE49-F238E27FC236}">
                <a16:creationId xmlns:a16="http://schemas.microsoft.com/office/drawing/2014/main" id="{B4B1CEC5-F74A-4AC8-86E6-6A97A1EC3DF3}"/>
              </a:ext>
            </a:extLst>
          </p:cNvPr>
          <p:cNvSpPr txBox="1">
            <a:spLocks/>
          </p:cNvSpPr>
          <p:nvPr/>
        </p:nvSpPr>
        <p:spPr>
          <a:xfrm>
            <a:off x="9223927" y="5646163"/>
            <a:ext cx="1819810" cy="369332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/>
              <a:t>High</a:t>
            </a:r>
          </a:p>
        </p:txBody>
      </p:sp>
      <p:sp>
        <p:nvSpPr>
          <p:cNvPr id="24" name="Title 1">
            <a:extLst>
              <a:ext uri="{FF2B5EF4-FFF2-40B4-BE49-F238E27FC236}">
                <a16:creationId xmlns:a16="http://schemas.microsoft.com/office/drawing/2014/main" id="{460FA564-7A9C-437C-9B0A-0AA7D00F6817}"/>
              </a:ext>
            </a:extLst>
          </p:cNvPr>
          <p:cNvSpPr txBox="1">
            <a:spLocks/>
          </p:cNvSpPr>
          <p:nvPr/>
        </p:nvSpPr>
        <p:spPr>
          <a:xfrm>
            <a:off x="874814" y="4311446"/>
            <a:ext cx="10442361" cy="6526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3200" kern="1200" cap="all" spc="100" baseline="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 cap="none" dirty="0"/>
              <a:t>Working population is involved in ED-related policy decisions</a:t>
            </a: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306A46B0-1753-4BE2-A80B-EFE079407034}"/>
              </a:ext>
            </a:extLst>
          </p:cNvPr>
          <p:cNvSpPr/>
          <p:nvPr/>
        </p:nvSpPr>
        <p:spPr>
          <a:xfrm>
            <a:off x="10213087" y="4940412"/>
            <a:ext cx="1458052" cy="1458052"/>
          </a:xfrm>
          <a:prstGeom prst="ellipse">
            <a:avLst/>
          </a:prstGeom>
          <a:solidFill>
            <a:srgbClr val="6AAEBC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641749D9-E065-450A-83C1-B64538FA434A}"/>
              </a:ext>
            </a:extLst>
          </p:cNvPr>
          <p:cNvSpPr/>
          <p:nvPr/>
        </p:nvSpPr>
        <p:spPr>
          <a:xfrm>
            <a:off x="10796308" y="5243865"/>
            <a:ext cx="874831" cy="874831"/>
          </a:xfrm>
          <a:prstGeom prst="ellipse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3EAFC456-EC4D-4B29-89B8-2D7E074B8F5F}"/>
              </a:ext>
            </a:extLst>
          </p:cNvPr>
          <p:cNvSpPr/>
          <p:nvPr/>
        </p:nvSpPr>
        <p:spPr>
          <a:xfrm>
            <a:off x="11350087" y="5577182"/>
            <a:ext cx="291610" cy="291610"/>
          </a:xfrm>
          <a:prstGeom prst="ellipse">
            <a:avLst/>
          </a:prstGeom>
          <a:solidFill>
            <a:srgbClr val="FFCC99"/>
          </a:solid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62096767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06C888-1FC5-4FE3-8F7A-C3B3772A95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4F333D0-1CF9-4206-8E9E-3412FB2F07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0322" y="4711616"/>
            <a:ext cx="9613859" cy="10541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dirty="0"/>
              <a:t>5070 N 40</a:t>
            </a:r>
            <a:r>
              <a:rPr lang="en-US" sz="1200" baseline="30000" dirty="0"/>
              <a:t>th</a:t>
            </a:r>
            <a:r>
              <a:rPr lang="en-US" sz="1200" dirty="0"/>
              <a:t> St., #205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dirty="0"/>
              <a:t>Phoenix, AZ 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hlinkClick r:id="rId2"/>
              </a:rPr>
              <a:t>www.jemcclure.com</a:t>
            </a:r>
            <a:endParaRPr lang="en-US" sz="1200" dirty="0"/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sz="1200" dirty="0"/>
              <a:t>(602) 840-3699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sz="1200" dirty="0"/>
              <a:t>Work Licensed Under Creative Commons Works 4.0 </a:t>
            </a:r>
            <a:r>
              <a:rPr lang="en-US" sz="1200" dirty="0" err="1"/>
              <a:t>Unported</a:t>
            </a:r>
            <a:r>
              <a:rPr lang="en-US" sz="1200" dirty="0"/>
              <a:t> License. The spreadsheet “ED evaluation automated scoresheet” is also available as a companion piece.</a:t>
            </a:r>
          </a:p>
        </p:txBody>
      </p:sp>
      <p:pic>
        <p:nvPicPr>
          <p:cNvPr id="5" name="Picture 4" descr="A close up of a card&#10;&#10;Description automatically generated">
            <a:extLst>
              <a:ext uri="{FF2B5EF4-FFF2-40B4-BE49-F238E27FC236}">
                <a16:creationId xmlns:a16="http://schemas.microsoft.com/office/drawing/2014/main" id="{4EFFB5A2-A5D7-49EC-8513-BF4B726E397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0322" y="3148247"/>
            <a:ext cx="1276350" cy="1054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72734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C93E9C-A63C-4612-B6A5-3511486F58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862264"/>
            <a:ext cx="9720072" cy="1150987"/>
          </a:xfrm>
        </p:spPr>
        <p:txBody>
          <a:bodyPr>
            <a:noAutofit/>
          </a:bodyPr>
          <a:lstStyle/>
          <a:p>
            <a:r>
              <a:rPr lang="en-US" sz="4800" dirty="0"/>
              <a:t>Topics: Conditions by geographic unit – </a:t>
            </a:r>
            <a:br>
              <a:rPr lang="en-US" sz="4800" dirty="0"/>
            </a:br>
            <a:r>
              <a:rPr lang="en-US" sz="4800" dirty="0"/>
              <a:t>state, region, and locality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45819B-FE93-4A04-9B26-0427FEC45F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2521977"/>
            <a:ext cx="10839924" cy="4114801"/>
          </a:xfrm>
        </p:spPr>
        <p:txBody>
          <a:bodyPr>
            <a:normAutofit/>
          </a:bodyPr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2800" dirty="0"/>
              <a:t>Physical conditions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2800" dirty="0"/>
              <a:t>Political-philosophical positions related to economic development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2800" dirty="0"/>
              <a:t>Strategic positions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2800" dirty="0"/>
              <a:t>Economy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2800" dirty="0"/>
              <a:t>Workforce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2800" dirty="0"/>
              <a:t>Popular sentiment</a:t>
            </a:r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DEFFFC3C-D478-43DC-8A20-54FADD41CF2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012453587"/>
              </p:ext>
            </p:extLst>
          </p:nvPr>
        </p:nvGraphicFramePr>
        <p:xfrm>
          <a:off x="4247244" y="1567543"/>
          <a:ext cx="7204527" cy="48030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455549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1841B4-F1F8-402A-A1D7-5C6CB316D6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state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B98DD0-F22C-4E65-A5F6-961B0ED4C44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65BE64D5-7CB4-4A38-BCB9-FD9267DAB91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34128783"/>
              </p:ext>
            </p:extLst>
          </p:nvPr>
        </p:nvGraphicFramePr>
        <p:xfrm>
          <a:off x="4247244" y="1567543"/>
          <a:ext cx="7204527" cy="48030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272306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17C85C-BD35-4171-820F-2932161319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4815" y="886311"/>
            <a:ext cx="10442361" cy="667192"/>
          </a:xfrm>
        </p:spPr>
        <p:txBody>
          <a:bodyPr>
            <a:noAutofit/>
          </a:bodyPr>
          <a:lstStyle/>
          <a:p>
            <a:r>
              <a:rPr lang="en-US" sz="4800" dirty="0"/>
              <a:t>state - Physical conditions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E81260-334C-477E-9E59-D93599D4A89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360876" y="3890163"/>
            <a:ext cx="1995782" cy="369332"/>
          </a:xfrm>
        </p:spPr>
        <p:txBody>
          <a:bodyPr>
            <a:normAutofit/>
          </a:bodyPr>
          <a:lstStyle/>
          <a:p>
            <a:r>
              <a:rPr lang="en-US" sz="1800" b="1" dirty="0"/>
              <a:t>Cause for Concern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377E09D-7E6E-4BBF-9510-6DCE4574FE49}"/>
              </a:ext>
            </a:extLst>
          </p:cNvPr>
          <p:cNvSpPr/>
          <p:nvPr/>
        </p:nvSpPr>
        <p:spPr>
          <a:xfrm>
            <a:off x="1872073" y="4264474"/>
            <a:ext cx="7806453" cy="2476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6F553AF5-FD18-42F6-A365-9873B9F843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72073" y="4208820"/>
            <a:ext cx="890093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	   2	   3	   4	   5	   6	   7	   8	   9</a:t>
            </a:r>
            <a:endPara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9D2F5800-9CA3-4AB6-BB25-433DF921CB57}"/>
              </a:ext>
            </a:extLst>
          </p:cNvPr>
          <p:cNvSpPr txBox="1">
            <a:spLocks/>
          </p:cNvSpPr>
          <p:nvPr/>
        </p:nvSpPr>
        <p:spPr>
          <a:xfrm>
            <a:off x="874818" y="1732623"/>
            <a:ext cx="10442361" cy="6526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3200" kern="1200" cap="all" spc="100" baseline="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L</a:t>
            </a:r>
            <a:r>
              <a:rPr lang="en-US" cap="none" dirty="0"/>
              <a:t>ocation</a:t>
            </a:r>
            <a:r>
              <a:rPr lang="en-US" dirty="0"/>
              <a:t>: </a:t>
            </a:r>
            <a:r>
              <a:rPr lang="en-US" cap="none" dirty="0"/>
              <a:t>Access to markets, materials, labor</a:t>
            </a:r>
            <a:endParaRPr lang="en-US" dirty="0"/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9BB3A5DF-D1D6-4E41-833F-4EB8012340FB}"/>
              </a:ext>
            </a:extLst>
          </p:cNvPr>
          <p:cNvSpPr txBox="1">
            <a:spLocks/>
          </p:cNvSpPr>
          <p:nvPr/>
        </p:nvSpPr>
        <p:spPr>
          <a:xfrm>
            <a:off x="1872073" y="4483217"/>
            <a:ext cx="1819810" cy="369332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/>
              <a:t>Low</a:t>
            </a: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67E41649-BEA8-48BA-8123-E8D373D2AF5F}"/>
              </a:ext>
            </a:extLst>
          </p:cNvPr>
          <p:cNvSpPr txBox="1">
            <a:spLocks/>
          </p:cNvSpPr>
          <p:nvPr/>
        </p:nvSpPr>
        <p:spPr>
          <a:xfrm>
            <a:off x="9223927" y="4530685"/>
            <a:ext cx="1819810" cy="369332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/>
              <a:t>High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80743AEA-A5BE-4316-9045-96A198FB024F}"/>
              </a:ext>
            </a:extLst>
          </p:cNvPr>
          <p:cNvSpPr txBox="1">
            <a:spLocks/>
          </p:cNvSpPr>
          <p:nvPr/>
        </p:nvSpPr>
        <p:spPr>
          <a:xfrm>
            <a:off x="874816" y="3316373"/>
            <a:ext cx="10442361" cy="6526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3200" kern="1200" cap="all" spc="100" baseline="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 cap="none" dirty="0"/>
              <a:t>Vulnerability to natural hazards</a:t>
            </a:r>
          </a:p>
        </p:txBody>
      </p:sp>
      <p:sp>
        <p:nvSpPr>
          <p:cNvPr id="14" name="Text Placeholder 2">
            <a:extLst>
              <a:ext uri="{FF2B5EF4-FFF2-40B4-BE49-F238E27FC236}">
                <a16:creationId xmlns:a16="http://schemas.microsoft.com/office/drawing/2014/main" id="{F5B57203-07A4-4EEA-82F8-98BC5A1817D5}"/>
              </a:ext>
            </a:extLst>
          </p:cNvPr>
          <p:cNvSpPr txBox="1">
            <a:spLocks/>
          </p:cNvSpPr>
          <p:nvPr/>
        </p:nvSpPr>
        <p:spPr>
          <a:xfrm>
            <a:off x="1360876" y="2279849"/>
            <a:ext cx="1995782" cy="369332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b="1" dirty="0"/>
              <a:t>Cause for Concern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636C43AE-7803-403E-A8A1-2C020DEA73B6}"/>
              </a:ext>
            </a:extLst>
          </p:cNvPr>
          <p:cNvSpPr/>
          <p:nvPr/>
        </p:nvSpPr>
        <p:spPr>
          <a:xfrm>
            <a:off x="1860940" y="2644455"/>
            <a:ext cx="7806453" cy="2476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6" name="Rectangle 6">
            <a:extLst>
              <a:ext uri="{FF2B5EF4-FFF2-40B4-BE49-F238E27FC236}">
                <a16:creationId xmlns:a16="http://schemas.microsoft.com/office/drawing/2014/main" id="{713FFDA4-5A32-4E22-93E6-8930FD58B7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60940" y="2588801"/>
            <a:ext cx="890093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	   2	   3	   4	   5	   6	   7	   8	   9</a:t>
            </a:r>
            <a:endPara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C177C7D7-F355-473D-9795-C2A234284785}"/>
              </a:ext>
            </a:extLst>
          </p:cNvPr>
          <p:cNvSpPr txBox="1">
            <a:spLocks/>
          </p:cNvSpPr>
          <p:nvPr/>
        </p:nvSpPr>
        <p:spPr>
          <a:xfrm>
            <a:off x="1872073" y="2883891"/>
            <a:ext cx="1819810" cy="369332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/>
              <a:t>Low</a:t>
            </a:r>
          </a:p>
        </p:txBody>
      </p:sp>
      <p:sp>
        <p:nvSpPr>
          <p:cNvPr id="18" name="Text Placeholder 2">
            <a:extLst>
              <a:ext uri="{FF2B5EF4-FFF2-40B4-BE49-F238E27FC236}">
                <a16:creationId xmlns:a16="http://schemas.microsoft.com/office/drawing/2014/main" id="{5205A551-2A7C-4011-888E-164E5B6F224A}"/>
              </a:ext>
            </a:extLst>
          </p:cNvPr>
          <p:cNvSpPr txBox="1">
            <a:spLocks/>
          </p:cNvSpPr>
          <p:nvPr/>
        </p:nvSpPr>
        <p:spPr>
          <a:xfrm>
            <a:off x="9223927" y="2908389"/>
            <a:ext cx="1819810" cy="369332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/>
              <a:t>High</a:t>
            </a:r>
          </a:p>
        </p:txBody>
      </p:sp>
      <p:sp>
        <p:nvSpPr>
          <p:cNvPr id="19" name="Text Placeholder 2">
            <a:extLst>
              <a:ext uri="{FF2B5EF4-FFF2-40B4-BE49-F238E27FC236}">
                <a16:creationId xmlns:a16="http://schemas.microsoft.com/office/drawing/2014/main" id="{2B189BF1-2E6A-42E8-8A98-436AECC610EC}"/>
              </a:ext>
            </a:extLst>
          </p:cNvPr>
          <p:cNvSpPr txBox="1">
            <a:spLocks/>
          </p:cNvSpPr>
          <p:nvPr/>
        </p:nvSpPr>
        <p:spPr>
          <a:xfrm>
            <a:off x="1360876" y="5552467"/>
            <a:ext cx="1995782" cy="369332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b="1" dirty="0"/>
              <a:t>Cause for Concern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7CCADF8-3509-49F4-9B70-356969F95CDD}"/>
              </a:ext>
            </a:extLst>
          </p:cNvPr>
          <p:cNvSpPr/>
          <p:nvPr/>
        </p:nvSpPr>
        <p:spPr>
          <a:xfrm>
            <a:off x="1872073" y="5926778"/>
            <a:ext cx="7806453" cy="2476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21" name="Rectangle 6">
            <a:extLst>
              <a:ext uri="{FF2B5EF4-FFF2-40B4-BE49-F238E27FC236}">
                <a16:creationId xmlns:a16="http://schemas.microsoft.com/office/drawing/2014/main" id="{2B3E64A6-D74D-44CC-9BA9-1AB24E03BC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72073" y="5871124"/>
            <a:ext cx="890093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	   2	   3	   4	   5	   6	   7	   8	   9</a:t>
            </a:r>
            <a:endPara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2" name="Text Placeholder 2">
            <a:extLst>
              <a:ext uri="{FF2B5EF4-FFF2-40B4-BE49-F238E27FC236}">
                <a16:creationId xmlns:a16="http://schemas.microsoft.com/office/drawing/2014/main" id="{2504BBD1-E0AA-4C36-833E-F4B33EBC99EE}"/>
              </a:ext>
            </a:extLst>
          </p:cNvPr>
          <p:cNvSpPr txBox="1">
            <a:spLocks/>
          </p:cNvSpPr>
          <p:nvPr/>
        </p:nvSpPr>
        <p:spPr>
          <a:xfrm>
            <a:off x="1872073" y="6145521"/>
            <a:ext cx="1819810" cy="369332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/>
              <a:t>Low</a:t>
            </a:r>
          </a:p>
        </p:txBody>
      </p:sp>
      <p:sp>
        <p:nvSpPr>
          <p:cNvPr id="23" name="Text Placeholder 2">
            <a:extLst>
              <a:ext uri="{FF2B5EF4-FFF2-40B4-BE49-F238E27FC236}">
                <a16:creationId xmlns:a16="http://schemas.microsoft.com/office/drawing/2014/main" id="{B4B1CEC5-F74A-4AC8-86E6-6A97A1EC3DF3}"/>
              </a:ext>
            </a:extLst>
          </p:cNvPr>
          <p:cNvSpPr txBox="1">
            <a:spLocks/>
          </p:cNvSpPr>
          <p:nvPr/>
        </p:nvSpPr>
        <p:spPr>
          <a:xfrm>
            <a:off x="9223927" y="6192989"/>
            <a:ext cx="1819810" cy="369332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/>
              <a:t>High</a:t>
            </a:r>
          </a:p>
        </p:txBody>
      </p:sp>
      <p:sp>
        <p:nvSpPr>
          <p:cNvPr id="24" name="Title 1">
            <a:extLst>
              <a:ext uri="{FF2B5EF4-FFF2-40B4-BE49-F238E27FC236}">
                <a16:creationId xmlns:a16="http://schemas.microsoft.com/office/drawing/2014/main" id="{460FA564-7A9C-437C-9B0A-0AA7D00F6817}"/>
              </a:ext>
            </a:extLst>
          </p:cNvPr>
          <p:cNvSpPr txBox="1">
            <a:spLocks/>
          </p:cNvSpPr>
          <p:nvPr/>
        </p:nvSpPr>
        <p:spPr>
          <a:xfrm>
            <a:off x="874816" y="4972222"/>
            <a:ext cx="10442361" cy="6526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3200" kern="1200" cap="all" spc="100" baseline="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 cap="none" dirty="0"/>
              <a:t>Vulnerability to human development hazards</a:t>
            </a: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306A46B0-1753-4BE2-A80B-EFE079407034}"/>
              </a:ext>
            </a:extLst>
          </p:cNvPr>
          <p:cNvSpPr/>
          <p:nvPr/>
        </p:nvSpPr>
        <p:spPr>
          <a:xfrm>
            <a:off x="10213087" y="4940412"/>
            <a:ext cx="1458052" cy="1458052"/>
          </a:xfrm>
          <a:prstGeom prst="ellipse">
            <a:avLst/>
          </a:prstGeom>
          <a:solidFill>
            <a:srgbClr val="6AAEBC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641749D9-E065-450A-83C1-B64538FA434A}"/>
              </a:ext>
            </a:extLst>
          </p:cNvPr>
          <p:cNvSpPr/>
          <p:nvPr/>
        </p:nvSpPr>
        <p:spPr>
          <a:xfrm>
            <a:off x="10796308" y="5243865"/>
            <a:ext cx="874831" cy="874831"/>
          </a:xfrm>
          <a:prstGeom prst="ellipse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3EAFC456-EC4D-4B29-89B8-2D7E074B8F5F}"/>
              </a:ext>
            </a:extLst>
          </p:cNvPr>
          <p:cNvSpPr/>
          <p:nvPr/>
        </p:nvSpPr>
        <p:spPr>
          <a:xfrm>
            <a:off x="11350087" y="5577182"/>
            <a:ext cx="291610" cy="291610"/>
          </a:xfrm>
          <a:prstGeom prst="ellipse">
            <a:avLst/>
          </a:prstGeom>
          <a:solidFill>
            <a:srgbClr val="FFCC99"/>
          </a:solid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2926435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17C85C-BD35-4171-820F-2932161319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7726" y="886311"/>
            <a:ext cx="10442361" cy="667192"/>
          </a:xfrm>
        </p:spPr>
        <p:txBody>
          <a:bodyPr>
            <a:noAutofit/>
          </a:bodyPr>
          <a:lstStyle/>
          <a:p>
            <a:r>
              <a:rPr lang="en-US" sz="4800" dirty="0"/>
              <a:t>state - Political-philosophical positions</a:t>
            </a: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9D2F5800-9CA3-4AB6-BB25-433DF921CB57}"/>
              </a:ext>
            </a:extLst>
          </p:cNvPr>
          <p:cNvSpPr txBox="1">
            <a:spLocks/>
          </p:cNvSpPr>
          <p:nvPr/>
        </p:nvSpPr>
        <p:spPr>
          <a:xfrm>
            <a:off x="907726" y="2203490"/>
            <a:ext cx="10442361" cy="6526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3200" kern="1200" cap="all" spc="100" baseline="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cap="none" dirty="0"/>
              <a:t>Scale of inclusiveness/embrace of change</a:t>
            </a:r>
            <a:r>
              <a:rPr lang="en-US" dirty="0"/>
              <a:t>*</a:t>
            </a:r>
          </a:p>
        </p:txBody>
      </p:sp>
      <p:sp>
        <p:nvSpPr>
          <p:cNvPr id="14" name="Text Placeholder 2">
            <a:extLst>
              <a:ext uri="{FF2B5EF4-FFF2-40B4-BE49-F238E27FC236}">
                <a16:creationId xmlns:a16="http://schemas.microsoft.com/office/drawing/2014/main" id="{F5B57203-07A4-4EEA-82F8-98BC5A1817D5}"/>
              </a:ext>
            </a:extLst>
          </p:cNvPr>
          <p:cNvSpPr txBox="1">
            <a:spLocks/>
          </p:cNvSpPr>
          <p:nvPr/>
        </p:nvSpPr>
        <p:spPr>
          <a:xfrm>
            <a:off x="1393784" y="2750716"/>
            <a:ext cx="1995782" cy="369332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b="1" dirty="0"/>
              <a:t>Cause for Concern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636C43AE-7803-403E-A8A1-2C020DEA73B6}"/>
              </a:ext>
            </a:extLst>
          </p:cNvPr>
          <p:cNvSpPr/>
          <p:nvPr/>
        </p:nvSpPr>
        <p:spPr>
          <a:xfrm>
            <a:off x="1893848" y="3115322"/>
            <a:ext cx="7806453" cy="2476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6" name="Rectangle 6">
            <a:extLst>
              <a:ext uri="{FF2B5EF4-FFF2-40B4-BE49-F238E27FC236}">
                <a16:creationId xmlns:a16="http://schemas.microsoft.com/office/drawing/2014/main" id="{713FFDA4-5A32-4E22-93E6-8930FD58B7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93848" y="3059668"/>
            <a:ext cx="890093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	   2	   3	   4	   5	   6	   7	   8	   9</a:t>
            </a:r>
            <a:endPara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C177C7D7-F355-473D-9795-C2A234284785}"/>
              </a:ext>
            </a:extLst>
          </p:cNvPr>
          <p:cNvSpPr txBox="1">
            <a:spLocks/>
          </p:cNvSpPr>
          <p:nvPr/>
        </p:nvSpPr>
        <p:spPr>
          <a:xfrm>
            <a:off x="1904981" y="3354758"/>
            <a:ext cx="1819810" cy="369332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/>
              <a:t>Low</a:t>
            </a:r>
          </a:p>
        </p:txBody>
      </p:sp>
      <p:sp>
        <p:nvSpPr>
          <p:cNvPr id="18" name="Text Placeholder 2">
            <a:extLst>
              <a:ext uri="{FF2B5EF4-FFF2-40B4-BE49-F238E27FC236}">
                <a16:creationId xmlns:a16="http://schemas.microsoft.com/office/drawing/2014/main" id="{5205A551-2A7C-4011-888E-164E5B6F224A}"/>
              </a:ext>
            </a:extLst>
          </p:cNvPr>
          <p:cNvSpPr txBox="1">
            <a:spLocks/>
          </p:cNvSpPr>
          <p:nvPr/>
        </p:nvSpPr>
        <p:spPr>
          <a:xfrm>
            <a:off x="9256835" y="3379256"/>
            <a:ext cx="1819810" cy="369332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/>
              <a:t>High</a:t>
            </a: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306A46B0-1753-4BE2-A80B-EFE079407034}"/>
              </a:ext>
            </a:extLst>
          </p:cNvPr>
          <p:cNvSpPr/>
          <p:nvPr/>
        </p:nvSpPr>
        <p:spPr>
          <a:xfrm>
            <a:off x="10213087" y="4940412"/>
            <a:ext cx="1458052" cy="1458052"/>
          </a:xfrm>
          <a:prstGeom prst="ellipse">
            <a:avLst/>
          </a:prstGeom>
          <a:solidFill>
            <a:srgbClr val="6AAEBC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641749D9-E065-450A-83C1-B64538FA434A}"/>
              </a:ext>
            </a:extLst>
          </p:cNvPr>
          <p:cNvSpPr/>
          <p:nvPr/>
        </p:nvSpPr>
        <p:spPr>
          <a:xfrm>
            <a:off x="10796308" y="5243865"/>
            <a:ext cx="874831" cy="874831"/>
          </a:xfrm>
          <a:prstGeom prst="ellipse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3EAFC456-EC4D-4B29-89B8-2D7E074B8F5F}"/>
              </a:ext>
            </a:extLst>
          </p:cNvPr>
          <p:cNvSpPr/>
          <p:nvPr/>
        </p:nvSpPr>
        <p:spPr>
          <a:xfrm>
            <a:off x="11350087" y="5577182"/>
            <a:ext cx="291610" cy="291610"/>
          </a:xfrm>
          <a:prstGeom prst="ellipse">
            <a:avLst/>
          </a:prstGeom>
          <a:solidFill>
            <a:srgbClr val="FFCC99"/>
          </a:solid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004C9B8-3CA6-40D2-BBB4-6346F3438EF6}"/>
              </a:ext>
            </a:extLst>
          </p:cNvPr>
          <p:cNvSpPr/>
          <p:nvPr/>
        </p:nvSpPr>
        <p:spPr>
          <a:xfrm>
            <a:off x="1810370" y="4458770"/>
            <a:ext cx="8694327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*For example, do legislative measures reflect a future-oriented, planetary perspective, or nostalgia for the past and “local first” mentality.</a:t>
            </a:r>
            <a:endParaRPr lang="en-US" sz="2200" i="1" dirty="0"/>
          </a:p>
        </p:txBody>
      </p:sp>
    </p:spTree>
    <p:extLst>
      <p:ext uri="{BB962C8B-B14F-4D97-AF65-F5344CB8AC3E}">
        <p14:creationId xmlns:p14="http://schemas.microsoft.com/office/powerpoint/2010/main" val="17496959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17C85C-BD35-4171-820F-2932161319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4815" y="886311"/>
            <a:ext cx="10442361" cy="667192"/>
          </a:xfrm>
        </p:spPr>
        <p:txBody>
          <a:bodyPr>
            <a:noAutofit/>
          </a:bodyPr>
          <a:lstStyle/>
          <a:p>
            <a:r>
              <a:rPr lang="en-US" sz="4800" dirty="0"/>
              <a:t>state - Strategic positions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E81260-334C-477E-9E59-D93599D4A89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360876" y="3890163"/>
            <a:ext cx="1995782" cy="369332"/>
          </a:xfrm>
        </p:spPr>
        <p:txBody>
          <a:bodyPr>
            <a:normAutofit/>
          </a:bodyPr>
          <a:lstStyle/>
          <a:p>
            <a:r>
              <a:rPr lang="en-US" sz="1800" b="1" dirty="0"/>
              <a:t>Cause for Concern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377E09D-7E6E-4BBF-9510-6DCE4574FE49}"/>
              </a:ext>
            </a:extLst>
          </p:cNvPr>
          <p:cNvSpPr/>
          <p:nvPr/>
        </p:nvSpPr>
        <p:spPr>
          <a:xfrm>
            <a:off x="1872073" y="4264474"/>
            <a:ext cx="7806453" cy="2476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6F553AF5-FD18-42F6-A365-9873B9F843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72073" y="4208820"/>
            <a:ext cx="890093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	   2	   3	   4	   5	   6	   7	   8	   9</a:t>
            </a:r>
            <a:endPara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9D2F5800-9CA3-4AB6-BB25-433DF921CB57}"/>
              </a:ext>
            </a:extLst>
          </p:cNvPr>
          <p:cNvSpPr txBox="1">
            <a:spLocks/>
          </p:cNvSpPr>
          <p:nvPr/>
        </p:nvSpPr>
        <p:spPr>
          <a:xfrm>
            <a:off x="874818" y="1732623"/>
            <a:ext cx="10442361" cy="6526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3200" kern="1200" cap="all" spc="100" baseline="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S</a:t>
            </a:r>
            <a:r>
              <a:rPr lang="en-US" cap="none" dirty="0"/>
              <a:t>tatewide</a:t>
            </a:r>
            <a:r>
              <a:rPr lang="en-US" dirty="0"/>
              <a:t> ED </a:t>
            </a:r>
            <a:r>
              <a:rPr lang="en-US" cap="none" dirty="0"/>
              <a:t>policy: presence, quality</a:t>
            </a:r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9BB3A5DF-D1D6-4E41-833F-4EB8012340FB}"/>
              </a:ext>
            </a:extLst>
          </p:cNvPr>
          <p:cNvSpPr txBox="1">
            <a:spLocks/>
          </p:cNvSpPr>
          <p:nvPr/>
        </p:nvSpPr>
        <p:spPr>
          <a:xfrm>
            <a:off x="1872073" y="4483217"/>
            <a:ext cx="1819810" cy="369332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/>
              <a:t>Low</a:t>
            </a: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67E41649-BEA8-48BA-8123-E8D373D2AF5F}"/>
              </a:ext>
            </a:extLst>
          </p:cNvPr>
          <p:cNvSpPr txBox="1">
            <a:spLocks/>
          </p:cNvSpPr>
          <p:nvPr/>
        </p:nvSpPr>
        <p:spPr>
          <a:xfrm>
            <a:off x="9223927" y="4530685"/>
            <a:ext cx="1819810" cy="369332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/>
              <a:t>High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80743AEA-A5BE-4316-9045-96A198FB024F}"/>
              </a:ext>
            </a:extLst>
          </p:cNvPr>
          <p:cNvSpPr txBox="1">
            <a:spLocks/>
          </p:cNvSpPr>
          <p:nvPr/>
        </p:nvSpPr>
        <p:spPr>
          <a:xfrm>
            <a:off x="874816" y="3316373"/>
            <a:ext cx="10442361" cy="6526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3200" kern="1200" cap="all" spc="100" baseline="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 cap="none" dirty="0"/>
              <a:t>Strategic incentives, compatible with legislative positions</a:t>
            </a:r>
          </a:p>
        </p:txBody>
      </p:sp>
      <p:sp>
        <p:nvSpPr>
          <p:cNvPr id="14" name="Text Placeholder 2">
            <a:extLst>
              <a:ext uri="{FF2B5EF4-FFF2-40B4-BE49-F238E27FC236}">
                <a16:creationId xmlns:a16="http://schemas.microsoft.com/office/drawing/2014/main" id="{F5B57203-07A4-4EEA-82F8-98BC5A1817D5}"/>
              </a:ext>
            </a:extLst>
          </p:cNvPr>
          <p:cNvSpPr txBox="1">
            <a:spLocks/>
          </p:cNvSpPr>
          <p:nvPr/>
        </p:nvSpPr>
        <p:spPr>
          <a:xfrm>
            <a:off x="1360876" y="2279849"/>
            <a:ext cx="1995782" cy="369332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b="1" dirty="0"/>
              <a:t>Cause for Concern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636C43AE-7803-403E-A8A1-2C020DEA73B6}"/>
              </a:ext>
            </a:extLst>
          </p:cNvPr>
          <p:cNvSpPr/>
          <p:nvPr/>
        </p:nvSpPr>
        <p:spPr>
          <a:xfrm>
            <a:off x="1860940" y="2644455"/>
            <a:ext cx="7806453" cy="2476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6" name="Rectangle 6">
            <a:extLst>
              <a:ext uri="{FF2B5EF4-FFF2-40B4-BE49-F238E27FC236}">
                <a16:creationId xmlns:a16="http://schemas.microsoft.com/office/drawing/2014/main" id="{713FFDA4-5A32-4E22-93E6-8930FD58B7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60940" y="2588801"/>
            <a:ext cx="890093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	   2	   3	   4	   5	   6	   7	   8	   9</a:t>
            </a:r>
            <a:endPara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C177C7D7-F355-473D-9795-C2A234284785}"/>
              </a:ext>
            </a:extLst>
          </p:cNvPr>
          <p:cNvSpPr txBox="1">
            <a:spLocks/>
          </p:cNvSpPr>
          <p:nvPr/>
        </p:nvSpPr>
        <p:spPr>
          <a:xfrm>
            <a:off x="1872073" y="2883891"/>
            <a:ext cx="1819810" cy="369332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/>
              <a:t>Low</a:t>
            </a:r>
          </a:p>
        </p:txBody>
      </p:sp>
      <p:sp>
        <p:nvSpPr>
          <p:cNvPr id="18" name="Text Placeholder 2">
            <a:extLst>
              <a:ext uri="{FF2B5EF4-FFF2-40B4-BE49-F238E27FC236}">
                <a16:creationId xmlns:a16="http://schemas.microsoft.com/office/drawing/2014/main" id="{5205A551-2A7C-4011-888E-164E5B6F224A}"/>
              </a:ext>
            </a:extLst>
          </p:cNvPr>
          <p:cNvSpPr txBox="1">
            <a:spLocks/>
          </p:cNvSpPr>
          <p:nvPr/>
        </p:nvSpPr>
        <p:spPr>
          <a:xfrm>
            <a:off x="9223927" y="2908389"/>
            <a:ext cx="1819810" cy="369332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/>
              <a:t>High</a:t>
            </a:r>
          </a:p>
        </p:txBody>
      </p:sp>
      <p:sp>
        <p:nvSpPr>
          <p:cNvPr id="19" name="Text Placeholder 2">
            <a:extLst>
              <a:ext uri="{FF2B5EF4-FFF2-40B4-BE49-F238E27FC236}">
                <a16:creationId xmlns:a16="http://schemas.microsoft.com/office/drawing/2014/main" id="{2B189BF1-2E6A-42E8-8A98-436AECC610EC}"/>
              </a:ext>
            </a:extLst>
          </p:cNvPr>
          <p:cNvSpPr txBox="1">
            <a:spLocks/>
          </p:cNvSpPr>
          <p:nvPr/>
        </p:nvSpPr>
        <p:spPr>
          <a:xfrm>
            <a:off x="1360876" y="5552467"/>
            <a:ext cx="1995782" cy="369332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b="1" dirty="0"/>
              <a:t>Cause for Concern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7CCADF8-3509-49F4-9B70-356969F95CDD}"/>
              </a:ext>
            </a:extLst>
          </p:cNvPr>
          <p:cNvSpPr/>
          <p:nvPr/>
        </p:nvSpPr>
        <p:spPr>
          <a:xfrm>
            <a:off x="1872073" y="5926778"/>
            <a:ext cx="7806453" cy="2476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21" name="Rectangle 6">
            <a:extLst>
              <a:ext uri="{FF2B5EF4-FFF2-40B4-BE49-F238E27FC236}">
                <a16:creationId xmlns:a16="http://schemas.microsoft.com/office/drawing/2014/main" id="{2B3E64A6-D74D-44CC-9BA9-1AB24E03BC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72073" y="5871124"/>
            <a:ext cx="890093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	   2	   3	   4	   5	   6	   7	   8	   9</a:t>
            </a:r>
            <a:endPara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2" name="Text Placeholder 2">
            <a:extLst>
              <a:ext uri="{FF2B5EF4-FFF2-40B4-BE49-F238E27FC236}">
                <a16:creationId xmlns:a16="http://schemas.microsoft.com/office/drawing/2014/main" id="{2504BBD1-E0AA-4C36-833E-F4B33EBC99EE}"/>
              </a:ext>
            </a:extLst>
          </p:cNvPr>
          <p:cNvSpPr txBox="1">
            <a:spLocks/>
          </p:cNvSpPr>
          <p:nvPr/>
        </p:nvSpPr>
        <p:spPr>
          <a:xfrm>
            <a:off x="1872073" y="6145521"/>
            <a:ext cx="1819810" cy="369332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/>
              <a:t>Low</a:t>
            </a:r>
          </a:p>
        </p:txBody>
      </p:sp>
      <p:sp>
        <p:nvSpPr>
          <p:cNvPr id="23" name="Text Placeholder 2">
            <a:extLst>
              <a:ext uri="{FF2B5EF4-FFF2-40B4-BE49-F238E27FC236}">
                <a16:creationId xmlns:a16="http://schemas.microsoft.com/office/drawing/2014/main" id="{B4B1CEC5-F74A-4AC8-86E6-6A97A1EC3DF3}"/>
              </a:ext>
            </a:extLst>
          </p:cNvPr>
          <p:cNvSpPr txBox="1">
            <a:spLocks/>
          </p:cNvSpPr>
          <p:nvPr/>
        </p:nvSpPr>
        <p:spPr>
          <a:xfrm>
            <a:off x="9223927" y="6192989"/>
            <a:ext cx="1819810" cy="369332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/>
              <a:t>High</a:t>
            </a:r>
          </a:p>
        </p:txBody>
      </p:sp>
      <p:sp>
        <p:nvSpPr>
          <p:cNvPr id="24" name="Title 1">
            <a:extLst>
              <a:ext uri="{FF2B5EF4-FFF2-40B4-BE49-F238E27FC236}">
                <a16:creationId xmlns:a16="http://schemas.microsoft.com/office/drawing/2014/main" id="{460FA564-7A9C-437C-9B0A-0AA7D00F6817}"/>
              </a:ext>
            </a:extLst>
          </p:cNvPr>
          <p:cNvSpPr txBox="1">
            <a:spLocks/>
          </p:cNvSpPr>
          <p:nvPr/>
        </p:nvSpPr>
        <p:spPr>
          <a:xfrm>
            <a:off x="874816" y="4972222"/>
            <a:ext cx="10442361" cy="6526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3200" kern="1200" cap="all" spc="100" baseline="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ED </a:t>
            </a:r>
            <a:r>
              <a:rPr lang="en-US" cap="none" dirty="0"/>
              <a:t>support agency: presence, strength, and level of engagement</a:t>
            </a: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306A46B0-1753-4BE2-A80B-EFE079407034}"/>
              </a:ext>
            </a:extLst>
          </p:cNvPr>
          <p:cNvSpPr/>
          <p:nvPr/>
        </p:nvSpPr>
        <p:spPr>
          <a:xfrm>
            <a:off x="10213087" y="4940412"/>
            <a:ext cx="1458052" cy="1458052"/>
          </a:xfrm>
          <a:prstGeom prst="ellipse">
            <a:avLst/>
          </a:prstGeom>
          <a:solidFill>
            <a:srgbClr val="6AAEBC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641749D9-E065-450A-83C1-B64538FA434A}"/>
              </a:ext>
            </a:extLst>
          </p:cNvPr>
          <p:cNvSpPr/>
          <p:nvPr/>
        </p:nvSpPr>
        <p:spPr>
          <a:xfrm>
            <a:off x="10796308" y="5243865"/>
            <a:ext cx="874831" cy="874831"/>
          </a:xfrm>
          <a:prstGeom prst="ellipse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3EAFC456-EC4D-4B29-89B8-2D7E074B8F5F}"/>
              </a:ext>
            </a:extLst>
          </p:cNvPr>
          <p:cNvSpPr/>
          <p:nvPr/>
        </p:nvSpPr>
        <p:spPr>
          <a:xfrm>
            <a:off x="11350087" y="5577182"/>
            <a:ext cx="291610" cy="291610"/>
          </a:xfrm>
          <a:prstGeom prst="ellipse">
            <a:avLst/>
          </a:prstGeom>
          <a:solidFill>
            <a:srgbClr val="FFCC99"/>
          </a:solid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7898533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17C85C-BD35-4171-820F-2932161319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4815" y="886311"/>
            <a:ext cx="10442361" cy="667192"/>
          </a:xfrm>
        </p:spPr>
        <p:txBody>
          <a:bodyPr>
            <a:noAutofit/>
          </a:bodyPr>
          <a:lstStyle/>
          <a:p>
            <a:r>
              <a:rPr lang="en-US" sz="4800" dirty="0"/>
              <a:t>state - Economy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E81260-334C-477E-9E59-D93599D4A89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360875" y="4006388"/>
            <a:ext cx="1995782" cy="369332"/>
          </a:xfrm>
        </p:spPr>
        <p:txBody>
          <a:bodyPr>
            <a:normAutofit/>
          </a:bodyPr>
          <a:lstStyle/>
          <a:p>
            <a:r>
              <a:rPr lang="en-US" sz="1800" b="1" dirty="0"/>
              <a:t>Cause for Concern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377E09D-7E6E-4BBF-9510-6DCE4574FE49}"/>
              </a:ext>
            </a:extLst>
          </p:cNvPr>
          <p:cNvSpPr/>
          <p:nvPr/>
        </p:nvSpPr>
        <p:spPr>
          <a:xfrm>
            <a:off x="1872072" y="4380699"/>
            <a:ext cx="7806453" cy="2476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6F553AF5-FD18-42F6-A365-9873B9F843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72072" y="4325045"/>
            <a:ext cx="890093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	   2	   3	   4	   5	   6	   7	   8	   9</a:t>
            </a:r>
            <a:endPara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9D2F5800-9CA3-4AB6-BB25-433DF921CB57}"/>
              </a:ext>
            </a:extLst>
          </p:cNvPr>
          <p:cNvSpPr txBox="1">
            <a:spLocks/>
          </p:cNvSpPr>
          <p:nvPr/>
        </p:nvSpPr>
        <p:spPr>
          <a:xfrm>
            <a:off x="874818" y="1732624"/>
            <a:ext cx="10442361" cy="80619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3200" kern="1200" cap="all" spc="100" baseline="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 cap="none" dirty="0"/>
              <a:t>High-employment sectors exist because of competitive advantages, rather than shortfall in economic diversity</a:t>
            </a:r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9BB3A5DF-D1D6-4E41-833F-4EB8012340FB}"/>
              </a:ext>
            </a:extLst>
          </p:cNvPr>
          <p:cNvSpPr txBox="1">
            <a:spLocks/>
          </p:cNvSpPr>
          <p:nvPr/>
        </p:nvSpPr>
        <p:spPr>
          <a:xfrm>
            <a:off x="1872072" y="4599442"/>
            <a:ext cx="1819810" cy="369332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/>
              <a:t>Low</a:t>
            </a: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67E41649-BEA8-48BA-8123-E8D373D2AF5F}"/>
              </a:ext>
            </a:extLst>
          </p:cNvPr>
          <p:cNvSpPr txBox="1">
            <a:spLocks/>
          </p:cNvSpPr>
          <p:nvPr/>
        </p:nvSpPr>
        <p:spPr>
          <a:xfrm>
            <a:off x="9223926" y="4646910"/>
            <a:ext cx="1819810" cy="369332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/>
              <a:t>High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80743AEA-A5BE-4316-9045-96A198FB024F}"/>
              </a:ext>
            </a:extLst>
          </p:cNvPr>
          <p:cNvSpPr txBox="1">
            <a:spLocks/>
          </p:cNvSpPr>
          <p:nvPr/>
        </p:nvSpPr>
        <p:spPr>
          <a:xfrm>
            <a:off x="874815" y="3432598"/>
            <a:ext cx="10442361" cy="6526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3200" kern="1200" cap="all" spc="100" baseline="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 cap="none" dirty="0"/>
              <a:t>Exporting sectors may be susceptible to contraction - Due to automation</a:t>
            </a:r>
          </a:p>
        </p:txBody>
      </p:sp>
      <p:sp>
        <p:nvSpPr>
          <p:cNvPr id="14" name="Text Placeholder 2">
            <a:extLst>
              <a:ext uri="{FF2B5EF4-FFF2-40B4-BE49-F238E27FC236}">
                <a16:creationId xmlns:a16="http://schemas.microsoft.com/office/drawing/2014/main" id="{F5B57203-07A4-4EEA-82F8-98BC5A1817D5}"/>
              </a:ext>
            </a:extLst>
          </p:cNvPr>
          <p:cNvSpPr txBox="1">
            <a:spLocks/>
          </p:cNvSpPr>
          <p:nvPr/>
        </p:nvSpPr>
        <p:spPr>
          <a:xfrm>
            <a:off x="1360875" y="2457487"/>
            <a:ext cx="1995782" cy="369332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b="1" dirty="0"/>
              <a:t>Cause for Concern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636C43AE-7803-403E-A8A1-2C020DEA73B6}"/>
              </a:ext>
            </a:extLst>
          </p:cNvPr>
          <p:cNvSpPr/>
          <p:nvPr/>
        </p:nvSpPr>
        <p:spPr>
          <a:xfrm>
            <a:off x="1860939" y="2822093"/>
            <a:ext cx="7806453" cy="2476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6" name="Rectangle 6">
            <a:extLst>
              <a:ext uri="{FF2B5EF4-FFF2-40B4-BE49-F238E27FC236}">
                <a16:creationId xmlns:a16="http://schemas.microsoft.com/office/drawing/2014/main" id="{713FFDA4-5A32-4E22-93E6-8930FD58B7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60939" y="2766439"/>
            <a:ext cx="890093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	   2	   3	   4	   5	   6	   7	   8	   9</a:t>
            </a:r>
            <a:endPara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C177C7D7-F355-473D-9795-C2A234284785}"/>
              </a:ext>
            </a:extLst>
          </p:cNvPr>
          <p:cNvSpPr txBox="1">
            <a:spLocks/>
          </p:cNvSpPr>
          <p:nvPr/>
        </p:nvSpPr>
        <p:spPr>
          <a:xfrm>
            <a:off x="1872072" y="3061529"/>
            <a:ext cx="1819810" cy="369332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/>
              <a:t>Low</a:t>
            </a:r>
          </a:p>
        </p:txBody>
      </p:sp>
      <p:sp>
        <p:nvSpPr>
          <p:cNvPr id="18" name="Text Placeholder 2">
            <a:extLst>
              <a:ext uri="{FF2B5EF4-FFF2-40B4-BE49-F238E27FC236}">
                <a16:creationId xmlns:a16="http://schemas.microsoft.com/office/drawing/2014/main" id="{5205A551-2A7C-4011-888E-164E5B6F224A}"/>
              </a:ext>
            </a:extLst>
          </p:cNvPr>
          <p:cNvSpPr txBox="1">
            <a:spLocks/>
          </p:cNvSpPr>
          <p:nvPr/>
        </p:nvSpPr>
        <p:spPr>
          <a:xfrm>
            <a:off x="9223926" y="3086027"/>
            <a:ext cx="1819810" cy="369332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/>
              <a:t>High</a:t>
            </a:r>
          </a:p>
        </p:txBody>
      </p:sp>
      <p:sp>
        <p:nvSpPr>
          <p:cNvPr id="19" name="Text Placeholder 2">
            <a:extLst>
              <a:ext uri="{FF2B5EF4-FFF2-40B4-BE49-F238E27FC236}">
                <a16:creationId xmlns:a16="http://schemas.microsoft.com/office/drawing/2014/main" id="{2B189BF1-2E6A-42E8-8A98-436AECC610EC}"/>
              </a:ext>
            </a:extLst>
          </p:cNvPr>
          <p:cNvSpPr txBox="1">
            <a:spLocks/>
          </p:cNvSpPr>
          <p:nvPr/>
        </p:nvSpPr>
        <p:spPr>
          <a:xfrm>
            <a:off x="1360876" y="5552467"/>
            <a:ext cx="1995782" cy="369332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b="1" dirty="0"/>
              <a:t>Cause for Concern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7CCADF8-3509-49F4-9B70-356969F95CDD}"/>
              </a:ext>
            </a:extLst>
          </p:cNvPr>
          <p:cNvSpPr/>
          <p:nvPr/>
        </p:nvSpPr>
        <p:spPr>
          <a:xfrm>
            <a:off x="1872073" y="5926778"/>
            <a:ext cx="7806453" cy="2476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21" name="Rectangle 6">
            <a:extLst>
              <a:ext uri="{FF2B5EF4-FFF2-40B4-BE49-F238E27FC236}">
                <a16:creationId xmlns:a16="http://schemas.microsoft.com/office/drawing/2014/main" id="{2B3E64A6-D74D-44CC-9BA9-1AB24E03BC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72073" y="5871124"/>
            <a:ext cx="890093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	   2	   3	   4	   5	   6	   7	   8	   9</a:t>
            </a:r>
            <a:endPara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2" name="Text Placeholder 2">
            <a:extLst>
              <a:ext uri="{FF2B5EF4-FFF2-40B4-BE49-F238E27FC236}">
                <a16:creationId xmlns:a16="http://schemas.microsoft.com/office/drawing/2014/main" id="{2504BBD1-E0AA-4C36-833E-F4B33EBC99EE}"/>
              </a:ext>
            </a:extLst>
          </p:cNvPr>
          <p:cNvSpPr txBox="1">
            <a:spLocks/>
          </p:cNvSpPr>
          <p:nvPr/>
        </p:nvSpPr>
        <p:spPr>
          <a:xfrm>
            <a:off x="1872073" y="6145521"/>
            <a:ext cx="1819810" cy="369332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/>
              <a:t>Low</a:t>
            </a:r>
          </a:p>
        </p:txBody>
      </p:sp>
      <p:sp>
        <p:nvSpPr>
          <p:cNvPr id="23" name="Text Placeholder 2">
            <a:extLst>
              <a:ext uri="{FF2B5EF4-FFF2-40B4-BE49-F238E27FC236}">
                <a16:creationId xmlns:a16="http://schemas.microsoft.com/office/drawing/2014/main" id="{B4B1CEC5-F74A-4AC8-86E6-6A97A1EC3DF3}"/>
              </a:ext>
            </a:extLst>
          </p:cNvPr>
          <p:cNvSpPr txBox="1">
            <a:spLocks/>
          </p:cNvSpPr>
          <p:nvPr/>
        </p:nvSpPr>
        <p:spPr>
          <a:xfrm>
            <a:off x="9223927" y="6192989"/>
            <a:ext cx="1819810" cy="369332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/>
              <a:t>High</a:t>
            </a:r>
          </a:p>
        </p:txBody>
      </p:sp>
      <p:sp>
        <p:nvSpPr>
          <p:cNvPr id="24" name="Title 1">
            <a:extLst>
              <a:ext uri="{FF2B5EF4-FFF2-40B4-BE49-F238E27FC236}">
                <a16:creationId xmlns:a16="http://schemas.microsoft.com/office/drawing/2014/main" id="{460FA564-7A9C-437C-9B0A-0AA7D00F6817}"/>
              </a:ext>
            </a:extLst>
          </p:cNvPr>
          <p:cNvSpPr txBox="1">
            <a:spLocks/>
          </p:cNvSpPr>
          <p:nvPr/>
        </p:nvSpPr>
        <p:spPr>
          <a:xfrm>
            <a:off x="874815" y="4975837"/>
            <a:ext cx="10475272" cy="6526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3200" kern="1200" cap="all" spc="100" baseline="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 cap="none" dirty="0"/>
              <a:t>      - or potential contraction due to anticipatable business decline</a:t>
            </a: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306A46B0-1753-4BE2-A80B-EFE079407034}"/>
              </a:ext>
            </a:extLst>
          </p:cNvPr>
          <p:cNvSpPr/>
          <p:nvPr/>
        </p:nvSpPr>
        <p:spPr>
          <a:xfrm>
            <a:off x="10213087" y="4940412"/>
            <a:ext cx="1458052" cy="1458052"/>
          </a:xfrm>
          <a:prstGeom prst="ellipse">
            <a:avLst/>
          </a:prstGeom>
          <a:solidFill>
            <a:srgbClr val="6AAEBC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641749D9-E065-450A-83C1-B64538FA434A}"/>
              </a:ext>
            </a:extLst>
          </p:cNvPr>
          <p:cNvSpPr/>
          <p:nvPr/>
        </p:nvSpPr>
        <p:spPr>
          <a:xfrm>
            <a:off x="10796308" y="5243865"/>
            <a:ext cx="874831" cy="874831"/>
          </a:xfrm>
          <a:prstGeom prst="ellipse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3EAFC456-EC4D-4B29-89B8-2D7E074B8F5F}"/>
              </a:ext>
            </a:extLst>
          </p:cNvPr>
          <p:cNvSpPr/>
          <p:nvPr/>
        </p:nvSpPr>
        <p:spPr>
          <a:xfrm>
            <a:off x="11350087" y="5577182"/>
            <a:ext cx="291610" cy="291610"/>
          </a:xfrm>
          <a:prstGeom prst="ellipse">
            <a:avLst/>
          </a:prstGeom>
          <a:solidFill>
            <a:srgbClr val="FFCC99"/>
          </a:solid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5611867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17C85C-BD35-4171-820F-2932161319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4815" y="886311"/>
            <a:ext cx="10442361" cy="667192"/>
          </a:xfrm>
        </p:spPr>
        <p:txBody>
          <a:bodyPr>
            <a:noAutofit/>
          </a:bodyPr>
          <a:lstStyle/>
          <a:p>
            <a:r>
              <a:rPr lang="en-US" sz="4800" dirty="0"/>
              <a:t>state - workforce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E81260-334C-477E-9E59-D93599D4A89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360875" y="2879041"/>
            <a:ext cx="1995782" cy="369332"/>
          </a:xfrm>
        </p:spPr>
        <p:txBody>
          <a:bodyPr>
            <a:normAutofit/>
          </a:bodyPr>
          <a:lstStyle/>
          <a:p>
            <a:r>
              <a:rPr lang="en-US" sz="1800" b="1" dirty="0"/>
              <a:t>Cause for Concern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377E09D-7E6E-4BBF-9510-6DCE4574FE49}"/>
              </a:ext>
            </a:extLst>
          </p:cNvPr>
          <p:cNvSpPr/>
          <p:nvPr/>
        </p:nvSpPr>
        <p:spPr>
          <a:xfrm>
            <a:off x="1872072" y="3253352"/>
            <a:ext cx="7806453" cy="2476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6F553AF5-FD18-42F6-A365-9873B9F843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72072" y="3197698"/>
            <a:ext cx="890093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	   2	   3	   4	   5	   6	   7	   8	   9</a:t>
            </a:r>
            <a:endPara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9BB3A5DF-D1D6-4E41-833F-4EB8012340FB}"/>
              </a:ext>
            </a:extLst>
          </p:cNvPr>
          <p:cNvSpPr txBox="1">
            <a:spLocks/>
          </p:cNvSpPr>
          <p:nvPr/>
        </p:nvSpPr>
        <p:spPr>
          <a:xfrm>
            <a:off x="1872072" y="3472095"/>
            <a:ext cx="1819810" cy="369332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/>
              <a:t>Low</a:t>
            </a: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67E41649-BEA8-48BA-8123-E8D373D2AF5F}"/>
              </a:ext>
            </a:extLst>
          </p:cNvPr>
          <p:cNvSpPr txBox="1">
            <a:spLocks/>
          </p:cNvSpPr>
          <p:nvPr/>
        </p:nvSpPr>
        <p:spPr>
          <a:xfrm>
            <a:off x="9223926" y="3519563"/>
            <a:ext cx="1819810" cy="369332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/>
              <a:t>High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80743AEA-A5BE-4316-9045-96A198FB024F}"/>
              </a:ext>
            </a:extLst>
          </p:cNvPr>
          <p:cNvSpPr txBox="1">
            <a:spLocks/>
          </p:cNvSpPr>
          <p:nvPr/>
        </p:nvSpPr>
        <p:spPr>
          <a:xfrm>
            <a:off x="907725" y="2261541"/>
            <a:ext cx="10442361" cy="6526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3200" kern="1200" cap="all" spc="100" baseline="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cap="none" dirty="0"/>
              <a:t>People coming into workforce have adequate range of opportunities</a:t>
            </a:r>
          </a:p>
        </p:txBody>
      </p:sp>
      <p:sp>
        <p:nvSpPr>
          <p:cNvPr id="19" name="Text Placeholder 2">
            <a:extLst>
              <a:ext uri="{FF2B5EF4-FFF2-40B4-BE49-F238E27FC236}">
                <a16:creationId xmlns:a16="http://schemas.microsoft.com/office/drawing/2014/main" id="{2B189BF1-2E6A-42E8-8A98-436AECC610EC}"/>
              </a:ext>
            </a:extLst>
          </p:cNvPr>
          <p:cNvSpPr txBox="1">
            <a:spLocks/>
          </p:cNvSpPr>
          <p:nvPr/>
        </p:nvSpPr>
        <p:spPr>
          <a:xfrm>
            <a:off x="1360875" y="4541345"/>
            <a:ext cx="1995782" cy="369332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b="1" dirty="0"/>
              <a:t>Cause for Concern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7CCADF8-3509-49F4-9B70-356969F95CDD}"/>
              </a:ext>
            </a:extLst>
          </p:cNvPr>
          <p:cNvSpPr/>
          <p:nvPr/>
        </p:nvSpPr>
        <p:spPr>
          <a:xfrm>
            <a:off x="1872072" y="4915656"/>
            <a:ext cx="7806453" cy="2476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21" name="Rectangle 6">
            <a:extLst>
              <a:ext uri="{FF2B5EF4-FFF2-40B4-BE49-F238E27FC236}">
                <a16:creationId xmlns:a16="http://schemas.microsoft.com/office/drawing/2014/main" id="{2B3E64A6-D74D-44CC-9BA9-1AB24E03BC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72072" y="4860002"/>
            <a:ext cx="890093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	   2	   3	   4	   5	   6	   7	   8	   9</a:t>
            </a:r>
            <a:endPara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2" name="Text Placeholder 2">
            <a:extLst>
              <a:ext uri="{FF2B5EF4-FFF2-40B4-BE49-F238E27FC236}">
                <a16:creationId xmlns:a16="http://schemas.microsoft.com/office/drawing/2014/main" id="{2504BBD1-E0AA-4C36-833E-F4B33EBC99EE}"/>
              </a:ext>
            </a:extLst>
          </p:cNvPr>
          <p:cNvSpPr txBox="1">
            <a:spLocks/>
          </p:cNvSpPr>
          <p:nvPr/>
        </p:nvSpPr>
        <p:spPr>
          <a:xfrm>
            <a:off x="1872072" y="5134399"/>
            <a:ext cx="1819810" cy="369332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/>
              <a:t>Low</a:t>
            </a:r>
          </a:p>
        </p:txBody>
      </p:sp>
      <p:sp>
        <p:nvSpPr>
          <p:cNvPr id="23" name="Text Placeholder 2">
            <a:extLst>
              <a:ext uri="{FF2B5EF4-FFF2-40B4-BE49-F238E27FC236}">
                <a16:creationId xmlns:a16="http://schemas.microsoft.com/office/drawing/2014/main" id="{B4B1CEC5-F74A-4AC8-86E6-6A97A1EC3DF3}"/>
              </a:ext>
            </a:extLst>
          </p:cNvPr>
          <p:cNvSpPr txBox="1">
            <a:spLocks/>
          </p:cNvSpPr>
          <p:nvPr/>
        </p:nvSpPr>
        <p:spPr>
          <a:xfrm>
            <a:off x="9223926" y="5181867"/>
            <a:ext cx="1819810" cy="369332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/>
              <a:t>High</a:t>
            </a:r>
          </a:p>
        </p:txBody>
      </p:sp>
      <p:sp>
        <p:nvSpPr>
          <p:cNvPr id="24" name="Title 1">
            <a:extLst>
              <a:ext uri="{FF2B5EF4-FFF2-40B4-BE49-F238E27FC236}">
                <a16:creationId xmlns:a16="http://schemas.microsoft.com/office/drawing/2014/main" id="{460FA564-7A9C-437C-9B0A-0AA7D00F6817}"/>
              </a:ext>
            </a:extLst>
          </p:cNvPr>
          <p:cNvSpPr txBox="1">
            <a:spLocks/>
          </p:cNvSpPr>
          <p:nvPr/>
        </p:nvSpPr>
        <p:spPr>
          <a:xfrm>
            <a:off x="874815" y="3961100"/>
            <a:ext cx="10442361" cy="6526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3200" kern="1200" cap="all" spc="100" baseline="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 cap="none" dirty="0"/>
              <a:t>Education and training resources are at or above average</a:t>
            </a: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306A46B0-1753-4BE2-A80B-EFE079407034}"/>
              </a:ext>
            </a:extLst>
          </p:cNvPr>
          <p:cNvSpPr/>
          <p:nvPr/>
        </p:nvSpPr>
        <p:spPr>
          <a:xfrm>
            <a:off x="10213087" y="4940412"/>
            <a:ext cx="1458052" cy="1458052"/>
          </a:xfrm>
          <a:prstGeom prst="ellipse">
            <a:avLst/>
          </a:prstGeom>
          <a:solidFill>
            <a:srgbClr val="6AAEBC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641749D9-E065-450A-83C1-B64538FA434A}"/>
              </a:ext>
            </a:extLst>
          </p:cNvPr>
          <p:cNvSpPr/>
          <p:nvPr/>
        </p:nvSpPr>
        <p:spPr>
          <a:xfrm>
            <a:off x="10796308" y="5243865"/>
            <a:ext cx="874831" cy="874831"/>
          </a:xfrm>
          <a:prstGeom prst="ellipse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3EAFC456-EC4D-4B29-89B8-2D7E074B8F5F}"/>
              </a:ext>
            </a:extLst>
          </p:cNvPr>
          <p:cNvSpPr/>
          <p:nvPr/>
        </p:nvSpPr>
        <p:spPr>
          <a:xfrm>
            <a:off x="11350087" y="5577182"/>
            <a:ext cx="291610" cy="291610"/>
          </a:xfrm>
          <a:prstGeom prst="ellipse">
            <a:avLst/>
          </a:prstGeom>
          <a:solidFill>
            <a:srgbClr val="FFCC99"/>
          </a:solid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04045244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rgbClr val="2E2B21"/>
      </a:dk1>
      <a:lt1>
        <a:srgbClr val="FFFFFF"/>
      </a:lt1>
      <a:dk2>
        <a:srgbClr val="605B4F"/>
      </a:dk2>
      <a:lt2>
        <a:srgbClr val="D8D6BE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9000"/>
                <a:satMod val="145000"/>
              </a:schemeClr>
            </a:duotone>
          </a:blip>
          <a:tile tx="0" ty="0" sx="32000" sy="32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</a:schemeClr>
              <a:schemeClr val="phClr">
                <a:shade val="95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090DCB5F-146D-478A-852A-34B16FE9F3A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1342</TotalTime>
  <Words>1070</Words>
  <Application>Microsoft Office PowerPoint</Application>
  <PresentationFormat>Widescreen</PresentationFormat>
  <Paragraphs>306</Paragraphs>
  <Slides>27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4" baseType="lpstr">
      <vt:lpstr>Arial</vt:lpstr>
      <vt:lpstr>Calibri</vt:lpstr>
      <vt:lpstr>Tw Cen MT</vt:lpstr>
      <vt:lpstr>Tw Cen MT Condensed</vt:lpstr>
      <vt:lpstr>Wingdings</vt:lpstr>
      <vt:lpstr>Wingdings 3</vt:lpstr>
      <vt:lpstr>Integral</vt:lpstr>
      <vt:lpstr>Scorecard for local economic development organizations</vt:lpstr>
      <vt:lpstr>Purpose/intent of this slide deck</vt:lpstr>
      <vt:lpstr>Topics: Conditions by geographic unit –  state, region, and locality</vt:lpstr>
      <vt:lpstr>state</vt:lpstr>
      <vt:lpstr>state - Physical conditions</vt:lpstr>
      <vt:lpstr>state - Political-philosophical positions</vt:lpstr>
      <vt:lpstr>state - Strategic positions</vt:lpstr>
      <vt:lpstr>state - Economy</vt:lpstr>
      <vt:lpstr>state - workforce</vt:lpstr>
      <vt:lpstr>state – popular sentiment</vt:lpstr>
      <vt:lpstr>region</vt:lpstr>
      <vt:lpstr>region - Physical conditions</vt:lpstr>
      <vt:lpstr>region - Political-philosophical positions</vt:lpstr>
      <vt:lpstr>region - Strategic positions</vt:lpstr>
      <vt:lpstr>region - Economy</vt:lpstr>
      <vt:lpstr>region - workforce</vt:lpstr>
      <vt:lpstr>region – popular sentiment</vt:lpstr>
      <vt:lpstr>[community name]</vt:lpstr>
      <vt:lpstr>[community] - Physical conditions</vt:lpstr>
      <vt:lpstr>[community] - Political-philosophical positions</vt:lpstr>
      <vt:lpstr>[community] - Strategic positions</vt:lpstr>
      <vt:lpstr>[community] - Strategic positions, Cont’d.</vt:lpstr>
      <vt:lpstr>[community] - Economy</vt:lpstr>
      <vt:lpstr>[community] – Economy, cont’d.</vt:lpstr>
      <vt:lpstr>[community] - workforce</vt:lpstr>
      <vt:lpstr>[community] – popular sentiment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Joe McClure</dc:creator>
  <cp:lastModifiedBy>Joe McClure</cp:lastModifiedBy>
  <cp:revision>64</cp:revision>
  <dcterms:created xsi:type="dcterms:W3CDTF">2019-06-10T22:08:10Z</dcterms:created>
  <dcterms:modified xsi:type="dcterms:W3CDTF">2019-06-11T20:30:47Z</dcterms:modified>
</cp:coreProperties>
</file>